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55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05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23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88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71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02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80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8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47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00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12ED7-CA9D-48C7-B20D-D3A2EBE2CB2B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B6C19-1F95-4C46-A91F-E8728C4F70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52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8"/>
            <a:ext cx="12192000" cy="6854653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381829" y="928915"/>
            <a:ext cx="928915" cy="333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159768" y="3280230"/>
            <a:ext cx="3068346" cy="627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52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0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5" y="-1"/>
            <a:ext cx="12197956" cy="6858001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709825" y="1045029"/>
            <a:ext cx="1377432" cy="47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5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7718"/>
            <a:ext cx="10515600" cy="65314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今日作業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5102907"/>
          </a:xfrm>
        </p:spPr>
        <p:txBody>
          <a:bodyPr/>
          <a:lstStyle/>
          <a:p>
            <a:r>
              <a:rPr lang="zh-TW" altLang="en-US" dirty="0" smtClean="0"/>
              <a:t>臺北市政府教育局單一簽入註冊</a:t>
            </a:r>
            <a:endParaRPr lang="en-US" altLang="zh-TW" dirty="0" smtClean="0"/>
          </a:p>
          <a:p>
            <a:r>
              <a:rPr lang="zh-TW" altLang="en-US" dirty="0" smtClean="0"/>
              <a:t>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臺北市政府教育局線上資料庫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搜尋與研究主題相關的資料：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華藝線上圖書館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下載 </a:t>
            </a:r>
            <a:r>
              <a:rPr lang="en-US" altLang="zh-TW" dirty="0" smtClean="0"/>
              <a:t>2</a:t>
            </a:r>
            <a:r>
              <a:rPr lang="zh-TW" altLang="en-US" dirty="0" smtClean="0"/>
              <a:t> 篇</a:t>
            </a:r>
            <a:r>
              <a:rPr lang="en-US" altLang="zh-TW" dirty="0" smtClean="0"/>
              <a:t>PDF</a:t>
            </a:r>
            <a:r>
              <a:rPr lang="zh-TW" altLang="en-US" dirty="0" smtClean="0"/>
              <a:t>，標示重點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可供小論文用的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天下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或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商周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下載 </a:t>
            </a:r>
            <a:r>
              <a:rPr lang="en-US" altLang="zh-TW" dirty="0" smtClean="0"/>
              <a:t>2 </a:t>
            </a:r>
            <a:r>
              <a:rPr lang="zh-TW" altLang="en-US" dirty="0" smtClean="0"/>
              <a:t>篇資料，標示重點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到上述以外資料庫下載 </a:t>
            </a:r>
            <a:r>
              <a:rPr lang="en-US" altLang="zh-TW" dirty="0" smtClean="0"/>
              <a:t>1</a:t>
            </a:r>
            <a:r>
              <a:rPr lang="zh-TW" altLang="en-US" dirty="0" smtClean="0"/>
              <a:t> 篇資料，標示重點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作業要求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組內資料不重複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en-US" altLang="zh-TW" dirty="0" smtClean="0"/>
              <a:t>APA</a:t>
            </a:r>
            <a:r>
              <a:rPr lang="zh-TW" altLang="en-US" dirty="0" smtClean="0"/>
              <a:t>格式紀錄資料來源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E-mail</a:t>
            </a:r>
            <a:r>
              <a:rPr lang="zh-TW" altLang="en-US" dirty="0" smtClean="0"/>
              <a:t>成果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7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4631487" y="2308485"/>
            <a:ext cx="3253343" cy="1315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7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4" y="0"/>
            <a:ext cx="12197954" cy="7039429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743141" y="2540005"/>
            <a:ext cx="2219259" cy="791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3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309"/>
            <a:ext cx="12192000" cy="6854653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2947827" y="5486402"/>
            <a:ext cx="1798347" cy="529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9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8"/>
            <a:ext cx="12192000" cy="6854653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33655" y="420918"/>
            <a:ext cx="1798347" cy="529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1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14206"/>
          <a:stretch/>
        </p:blipFill>
        <p:spPr>
          <a:xfrm>
            <a:off x="2274463" y="0"/>
            <a:ext cx="6709887" cy="330925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10869"/>
          <a:stretch/>
        </p:blipFill>
        <p:spPr>
          <a:xfrm>
            <a:off x="2274463" y="3309259"/>
            <a:ext cx="6709887" cy="3362431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6518341" y="6141918"/>
            <a:ext cx="1798347" cy="529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68163" t="48413" r="14440" b="41648"/>
          <a:stretch/>
        </p:blipFill>
        <p:spPr>
          <a:xfrm>
            <a:off x="9202416" y="3120572"/>
            <a:ext cx="2850917" cy="915771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 rot="19030609">
            <a:off x="8140319" y="5036287"/>
            <a:ext cx="2065421" cy="290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5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846226" y="2104572"/>
            <a:ext cx="2480517" cy="1190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6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5"/>
            <a:ext cx="12211284" cy="6865495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8129427" y="972461"/>
            <a:ext cx="2088632" cy="957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586455" y="1930401"/>
            <a:ext cx="1377432" cy="47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019083" y="1930400"/>
            <a:ext cx="1377432" cy="47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1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972393" y="1858780"/>
            <a:ext cx="4424122" cy="550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9138168" y="2743200"/>
            <a:ext cx="1377432" cy="47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79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92</Words>
  <Application>Microsoft Office PowerPoint</Application>
  <PresentationFormat>寬螢幕</PresentationFormat>
  <Paragraphs>11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今日作業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</cp:revision>
  <dcterms:created xsi:type="dcterms:W3CDTF">2016-03-23T13:36:52Z</dcterms:created>
  <dcterms:modified xsi:type="dcterms:W3CDTF">2016-03-23T14:50:39Z</dcterms:modified>
</cp:coreProperties>
</file>