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34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81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0398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607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639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5540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906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807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501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08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587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F27C8-2A84-480B-B122-E38FF1A51294}" type="datetimeFigureOut">
              <a:rPr lang="zh-TW" altLang="en-US" smtClean="0"/>
              <a:t>2016/4/21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C7863-4123-4031-8BF4-3BBB40CB76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51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小論文正文寫作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169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4769"/>
          </a:xfrm>
        </p:spPr>
        <p:txBody>
          <a:bodyPr/>
          <a:lstStyle/>
          <a:p>
            <a:r>
              <a:rPr lang="zh-TW" altLang="en-US" dirty="0" smtClean="0"/>
              <a:t>項目建議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331259"/>
            <a:ext cx="10515600" cy="4845704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我國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定義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發展或歷史沿革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相關統計變遷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重要人物、事件、時間、地方、物件的發展更迭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研究成果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法令政策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其他相關證據、資料</a:t>
            </a:r>
            <a:endParaRPr lang="en-US" altLang="zh-TW" dirty="0" smtClean="0"/>
          </a:p>
          <a:p>
            <a:r>
              <a:rPr lang="zh-TW" altLang="en-US" dirty="0" smtClean="0"/>
              <a:t>第二國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比照上述</a:t>
            </a:r>
            <a:endParaRPr lang="en-US" altLang="zh-TW" dirty="0" smtClean="0"/>
          </a:p>
          <a:p>
            <a:r>
              <a:rPr lang="zh-TW" altLang="en-US" dirty="0" smtClean="0"/>
              <a:t>第三國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比照上述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67971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45</Words>
  <Application>Microsoft Office PowerPoint</Application>
  <PresentationFormat>寬螢幕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小論文正文寫作</vt:lpstr>
      <vt:lpstr>項目建議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正文寫作</dc:title>
  <dc:creator>user</dc:creator>
  <cp:lastModifiedBy>user</cp:lastModifiedBy>
  <cp:revision>2</cp:revision>
  <dcterms:created xsi:type="dcterms:W3CDTF">2016-04-21T01:33:35Z</dcterms:created>
  <dcterms:modified xsi:type="dcterms:W3CDTF">2016-04-21T01:38:48Z</dcterms:modified>
</cp:coreProperties>
</file>