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33" r:id="rId3"/>
    <p:sldId id="492" r:id="rId4"/>
    <p:sldId id="534" r:id="rId5"/>
    <p:sldId id="535" r:id="rId6"/>
    <p:sldId id="531" r:id="rId7"/>
    <p:sldId id="532" r:id="rId8"/>
    <p:sldId id="536" r:id="rId9"/>
    <p:sldId id="537" r:id="rId10"/>
    <p:sldId id="493" r:id="rId11"/>
    <p:sldId id="494" r:id="rId12"/>
    <p:sldId id="496" r:id="rId13"/>
    <p:sldId id="499" r:id="rId14"/>
    <p:sldId id="500" r:id="rId15"/>
    <p:sldId id="501" r:id="rId16"/>
    <p:sldId id="538" r:id="rId17"/>
    <p:sldId id="539" r:id="rId18"/>
    <p:sldId id="54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FFFFCC"/>
    <a:srgbClr val="CC0000"/>
    <a:srgbClr val="CCECFF"/>
    <a:srgbClr val="66FFFF"/>
    <a:srgbClr val="FF9900"/>
    <a:srgbClr val="FF9933"/>
    <a:srgbClr val="FF0066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1851" autoAdjust="0"/>
  </p:normalViewPr>
  <p:slideViewPr>
    <p:cSldViewPr>
      <p:cViewPr varScale="1">
        <p:scale>
          <a:sx n="70" d="100"/>
          <a:sy n="7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3633F-68FF-4868-B0FC-EAC472372387}" type="doc">
      <dgm:prSet loTypeId="urn:microsoft.com/office/officeart/2005/8/layout/hProcess4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B5BA4093-B4D0-49F6-BA5C-8F6916AE037A}">
      <dgm:prSet phldrT="[文字]" custT="1"/>
      <dgm:spPr/>
      <dgm:t>
        <a:bodyPr/>
        <a:lstStyle/>
        <a:p>
          <a:r>
            <a:rPr lang="zh-TW" altLang="en-US" sz="4000" b="1" dirty="0" smtClean="0">
              <a:latin typeface="微軟正黑體" pitchFamily="34" charset="-120"/>
              <a:ea typeface="微軟正黑體" pitchFamily="34" charset="-120"/>
            </a:rPr>
            <a:t>開端</a:t>
          </a:r>
          <a:endParaRPr lang="zh-TW" altLang="en-US" sz="4000" b="1" dirty="0">
            <a:latin typeface="微軟正黑體" pitchFamily="34" charset="-120"/>
            <a:ea typeface="微軟正黑體" pitchFamily="34" charset="-120"/>
          </a:endParaRPr>
        </a:p>
      </dgm:t>
    </dgm:pt>
    <dgm:pt modelId="{8B6ADCAC-3FD7-4E12-B5E2-1E4B33DF58F2}" type="parTrans" cxnId="{7F560217-A5AA-4DD6-9892-1F265FD234D4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C8A8FA4A-CBC8-432F-A955-B83FAA11A3EC}" type="sibTrans" cxnId="{7F560217-A5AA-4DD6-9892-1F265FD234D4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B3FBA6EE-EF7E-482F-A9EA-5047C864E2FB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主權國家確立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31876C5D-0C2A-4B9D-B332-F60AF543EBBF}" type="parTrans" cxnId="{ECC8DFB5-2BB7-4D80-B754-715431B3D43E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67ECF6D8-A40C-46F5-871D-76630FC8CE76}" type="sibTrans" cxnId="{ECC8DFB5-2BB7-4D80-B754-715431B3D43E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EAA31D2C-6E21-4B48-A6B2-CC61D27497F0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強調主權完整性與絕對性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A57A0A60-14A7-408B-A79F-7C219C18E8B3}" type="parTrans" cxnId="{E973E967-3B59-4553-8518-6D0E92714AD2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F33D04F8-5EC2-470B-9A3E-E47392069CCF}" type="sibTrans" cxnId="{E973E967-3B59-4553-8518-6D0E92714AD2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BEFCCC74-68E3-44CB-952D-452102CDEDC6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歐洲核心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B5FD4D97-9CFE-4CB6-93AB-63F8955F6A20}" type="parTrans" cxnId="{22DB2655-4BA4-4DC9-96AF-9C5A48E184B3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0E94E738-99BE-4172-A60D-D85DFD29BD13}" type="sibTrans" cxnId="{22DB2655-4BA4-4DC9-96AF-9C5A48E184B3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5E4A407E-9C27-41E0-8DBE-BC89A8580C67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工業革命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547437FC-5A46-4AEA-8F8B-DFB315E40507}" type="parTrans" cxnId="{8E31D714-A6E6-47B8-9145-FBD535292778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BB97670A-C7EA-43BA-B69D-AC6FF77D2263}" type="sibTrans" cxnId="{8E31D714-A6E6-47B8-9145-FBD535292778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18814039-87C7-43E7-90D3-EC51C54D1719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殖民主義與軍事結盟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44534E3C-0F18-49A0-BAC3-89CB3B2BB5E7}" type="parTrans" cxnId="{FC54D4E7-824C-4C65-9CCA-7029CDE8B97A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98A973BA-EF09-4DC6-9468-8AD17299253C}" type="sibTrans" cxnId="{FC54D4E7-824C-4C65-9CCA-7029CDE8B97A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49D4EDA5-0BB3-4C9C-8A5C-092BC4EA0CF1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後冷戰</a:t>
          </a:r>
          <a:endParaRPr lang="zh-TW" altLang="en-US" sz="3200" b="1" dirty="0">
            <a:latin typeface="微軟正黑體" pitchFamily="34" charset="-120"/>
            <a:ea typeface="微軟正黑體" pitchFamily="34" charset="-120"/>
          </a:endParaRPr>
        </a:p>
      </dgm:t>
    </dgm:pt>
    <dgm:pt modelId="{F6990F5E-692B-40F5-83DB-FCA21D834B6F}" type="parTrans" cxnId="{6BE8F71C-B06C-426A-A456-EA1222685581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E12D72EE-A110-46A5-91D3-24F6A8EFB6F8}" type="sibTrans" cxnId="{6BE8F71C-B06C-426A-A456-EA1222685581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EFBB35E2-7BAE-47CC-8A95-E9AFA2E6598E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蘇聯解體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6580ED8B-31D0-48D3-87A9-20D022DCD284}" type="parTrans" cxnId="{A2DDD58E-396C-4A32-AC0C-CECD820C9DF8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83CD008B-7456-479E-8AAB-901EBF54BB99}" type="sibTrans" cxnId="{A2DDD58E-396C-4A32-AC0C-CECD820C9DF8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0ACACE3F-46D6-454A-A2DC-3062306C02CF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多元競爭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D008230B-9953-4BFB-A199-88A398572C67}" type="parTrans" cxnId="{1B221A9B-70B7-4DF1-85B8-05A2C9DE1F3B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5B2815A9-2E32-49D9-B680-9751EF61E0A4}" type="sibTrans" cxnId="{1B221A9B-70B7-4DF1-85B8-05A2C9DE1F3B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7B66A697-33DE-4140-866D-123C010220AF}">
      <dgm:prSet custT="1"/>
      <dgm:spPr/>
      <dgm:t>
        <a:bodyPr/>
        <a:lstStyle/>
        <a:p>
          <a:r>
            <a:rPr lang="zh-TW" altLang="en-US" sz="2800" b="1" dirty="0" smtClean="0">
              <a:latin typeface="微軟正黑體" pitchFamily="34" charset="-120"/>
              <a:ea typeface="微軟正黑體" pitchFamily="34" charset="-120"/>
            </a:rPr>
            <a:t>兩極對立</a:t>
          </a:r>
          <a:endParaRPr lang="zh-TW" altLang="en-US" sz="2800" b="1" dirty="0">
            <a:latin typeface="微軟正黑體" pitchFamily="34" charset="-120"/>
            <a:ea typeface="微軟正黑體" pitchFamily="34" charset="-120"/>
          </a:endParaRPr>
        </a:p>
      </dgm:t>
    </dgm:pt>
    <dgm:pt modelId="{8F43F515-97E7-400D-9556-4A2E9973C50A}" type="parTrans" cxnId="{B805E729-D0CC-4159-95C2-0D6F4F4D04F1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875FF6E9-C3D8-40F9-90DF-EF2EB52BAF1E}" type="sibTrans" cxnId="{B805E729-D0CC-4159-95C2-0D6F4F4D04F1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B99DCEA2-E736-4E21-A6FA-45E10F66BA43}">
      <dgm:prSet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兩次世界大戰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CD9085A7-7876-4462-B5A7-62D6C5C71F28}" type="parTrans" cxnId="{F9682632-3BD3-405F-82D9-E936145FE8A3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53B6E6E9-54A3-4F2C-87EA-2CD6D53A584C}" type="sibTrans" cxnId="{F9682632-3BD3-405F-82D9-E936145FE8A3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7C32AEEC-430E-4D96-84D4-B50450B34E63}">
      <dgm:prSet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美蘇勢力崛起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5A254822-8D74-4C34-8976-C24AEAC2CD8D}" type="parTrans" cxnId="{35C08ACD-898C-4F12-B9B9-1495277329D7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6D99421A-71E2-44E8-8E29-68051C774A19}" type="sibTrans" cxnId="{35C08ACD-898C-4F12-B9B9-1495277329D7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2E514F80-67DA-44A6-81D9-38DE56BB2DAA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中國崛起</a:t>
          </a:r>
          <a:endParaRPr lang="zh-TW" altLang="en-US" sz="1800" b="1" dirty="0">
            <a:latin typeface="微軟正黑體" pitchFamily="34" charset="-120"/>
            <a:ea typeface="微軟正黑體" pitchFamily="34" charset="-120"/>
          </a:endParaRPr>
        </a:p>
      </dgm:t>
    </dgm:pt>
    <dgm:pt modelId="{1D4BF2E2-A073-4988-94B9-A736AB04F42F}" type="parTrans" cxnId="{48E52FE8-2841-4F17-A4BD-8FC588396610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D76CD8E3-91AA-4BD0-8977-E09F095D67F2}" type="sibTrans" cxnId="{48E52FE8-2841-4F17-A4BD-8FC588396610}">
      <dgm:prSet/>
      <dgm:spPr/>
      <dgm:t>
        <a:bodyPr/>
        <a:lstStyle/>
        <a:p>
          <a:endParaRPr lang="zh-TW" altLang="en-US" sz="1800" b="1">
            <a:latin typeface="微軟正黑體" pitchFamily="34" charset="-120"/>
            <a:ea typeface="微軟正黑體" pitchFamily="34" charset="-120"/>
          </a:endParaRPr>
        </a:p>
      </dgm:t>
    </dgm:pt>
    <dgm:pt modelId="{188682B2-CE57-442A-999D-A9E5B4B4F956}" type="pres">
      <dgm:prSet presAssocID="{1CA3633F-68FF-4868-B0FC-EAC4723723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94C2908-2980-4D1C-95B0-BB0645DCE7CD}" type="pres">
      <dgm:prSet presAssocID="{1CA3633F-68FF-4868-B0FC-EAC472372387}" presName="tSp" presStyleCnt="0"/>
      <dgm:spPr/>
    </dgm:pt>
    <dgm:pt modelId="{10E6ECE9-FD0B-4421-B70F-8C30B86D1486}" type="pres">
      <dgm:prSet presAssocID="{1CA3633F-68FF-4868-B0FC-EAC472372387}" presName="bSp" presStyleCnt="0"/>
      <dgm:spPr/>
    </dgm:pt>
    <dgm:pt modelId="{E20BF7F3-56DA-4E92-BAD7-B75F5B702C2F}" type="pres">
      <dgm:prSet presAssocID="{1CA3633F-68FF-4868-B0FC-EAC472372387}" presName="process" presStyleCnt="0"/>
      <dgm:spPr/>
    </dgm:pt>
    <dgm:pt modelId="{41D9DB6E-529B-4C5B-AC89-CBDAC2597F43}" type="pres">
      <dgm:prSet presAssocID="{B5BA4093-B4D0-49F6-BA5C-8F6916AE037A}" presName="composite1" presStyleCnt="0"/>
      <dgm:spPr/>
    </dgm:pt>
    <dgm:pt modelId="{A25C1320-CB11-4F9F-B330-FB7A18185900}" type="pres">
      <dgm:prSet presAssocID="{B5BA4093-B4D0-49F6-BA5C-8F6916AE037A}" presName="dummyNode1" presStyleLbl="node1" presStyleIdx="0" presStyleCnt="4"/>
      <dgm:spPr/>
    </dgm:pt>
    <dgm:pt modelId="{77D19C84-765A-497C-A494-45A9A8DBFBCC}" type="pres">
      <dgm:prSet presAssocID="{B5BA4093-B4D0-49F6-BA5C-8F6916AE037A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B36DFB-E17E-4660-A733-D774B8E50C3C}" type="pres">
      <dgm:prSet presAssocID="{B5BA4093-B4D0-49F6-BA5C-8F6916AE037A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79301A-F019-48A3-9B55-54B9C4678D30}" type="pres">
      <dgm:prSet presAssocID="{B5BA4093-B4D0-49F6-BA5C-8F6916AE037A}" presName="parentNode1" presStyleLbl="node1" presStyleIdx="0" presStyleCnt="4" custLinFactNeighborX="2709" custLinFactNeighborY="1505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F4CA66-8134-4FBA-8AFF-61E77CF0B855}" type="pres">
      <dgm:prSet presAssocID="{B5BA4093-B4D0-49F6-BA5C-8F6916AE037A}" presName="connSite1" presStyleCnt="0"/>
      <dgm:spPr/>
    </dgm:pt>
    <dgm:pt modelId="{0A976E5E-B5F7-4F76-9FAD-9AD075CB0631}" type="pres">
      <dgm:prSet presAssocID="{C8A8FA4A-CBC8-432F-A955-B83FAA11A3EC}" presName="Name9" presStyleLbl="sibTrans2D1" presStyleIdx="0" presStyleCnt="3"/>
      <dgm:spPr/>
      <dgm:t>
        <a:bodyPr/>
        <a:lstStyle/>
        <a:p>
          <a:endParaRPr lang="zh-TW" altLang="en-US"/>
        </a:p>
      </dgm:t>
    </dgm:pt>
    <dgm:pt modelId="{E341CBAD-66E7-471E-9981-60A7EAA9D00D}" type="pres">
      <dgm:prSet presAssocID="{BEFCCC74-68E3-44CB-952D-452102CDEDC6}" presName="composite2" presStyleCnt="0"/>
      <dgm:spPr/>
    </dgm:pt>
    <dgm:pt modelId="{9A9E82F2-FA3F-4AC9-9884-12B70746E412}" type="pres">
      <dgm:prSet presAssocID="{BEFCCC74-68E3-44CB-952D-452102CDEDC6}" presName="dummyNode2" presStyleLbl="node1" presStyleIdx="0" presStyleCnt="4"/>
      <dgm:spPr/>
    </dgm:pt>
    <dgm:pt modelId="{C60BAACB-CEF4-4535-83FC-71DB5D7C1B9E}" type="pres">
      <dgm:prSet presAssocID="{BEFCCC74-68E3-44CB-952D-452102CDEDC6}" presName="childNode2" presStyleLbl="bgAcc1" presStyleIdx="1" presStyleCnt="4" custScaleY="1167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4B60CC-D638-4365-836D-040ED7BA65A1}" type="pres">
      <dgm:prSet presAssocID="{BEFCCC74-68E3-44CB-952D-452102CDEDC6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6C268B-0035-4757-9393-78172A466F7F}" type="pres">
      <dgm:prSet presAssocID="{BEFCCC74-68E3-44CB-952D-452102CDEDC6}" presName="parentNode2" presStyleLbl="node1" presStyleIdx="1" presStyleCnt="4" custLinFactNeighborX="-97" custLinFactNeighborY="-1299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5AF6FE-AEF2-470B-9262-4063F99873A8}" type="pres">
      <dgm:prSet presAssocID="{BEFCCC74-68E3-44CB-952D-452102CDEDC6}" presName="connSite2" presStyleCnt="0"/>
      <dgm:spPr/>
    </dgm:pt>
    <dgm:pt modelId="{FC0C78A0-72BF-4E97-B597-531F3138B364}" type="pres">
      <dgm:prSet presAssocID="{0E94E738-99BE-4172-A60D-D85DFD29BD13}" presName="Name18" presStyleLbl="sibTrans2D1" presStyleIdx="1" presStyleCnt="3"/>
      <dgm:spPr/>
      <dgm:t>
        <a:bodyPr/>
        <a:lstStyle/>
        <a:p>
          <a:endParaRPr lang="zh-TW" altLang="en-US"/>
        </a:p>
      </dgm:t>
    </dgm:pt>
    <dgm:pt modelId="{D751F933-460B-4868-B448-A250F8C3905E}" type="pres">
      <dgm:prSet presAssocID="{7B66A697-33DE-4140-866D-123C010220AF}" presName="composite1" presStyleCnt="0"/>
      <dgm:spPr/>
    </dgm:pt>
    <dgm:pt modelId="{032410C7-2C63-427F-A93B-12C4A5EB3D12}" type="pres">
      <dgm:prSet presAssocID="{7B66A697-33DE-4140-866D-123C010220AF}" presName="dummyNode1" presStyleLbl="node1" presStyleIdx="1" presStyleCnt="4"/>
      <dgm:spPr/>
    </dgm:pt>
    <dgm:pt modelId="{E1F60D91-1CD8-4873-956A-F8476BEF410D}" type="pres">
      <dgm:prSet presAssocID="{7B66A697-33DE-4140-866D-123C010220AF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132C46-3A95-4C57-B848-8854D47A3D0B}" type="pres">
      <dgm:prSet presAssocID="{7B66A697-33DE-4140-866D-123C010220A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52119E-8B7A-4A0A-B6AB-95D4AD1E2AAF}" type="pres">
      <dgm:prSet presAssocID="{7B66A697-33DE-4140-866D-123C010220A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06E48-6D96-448F-B519-13E180419AA3}" type="pres">
      <dgm:prSet presAssocID="{7B66A697-33DE-4140-866D-123C010220AF}" presName="connSite1" presStyleCnt="0"/>
      <dgm:spPr/>
    </dgm:pt>
    <dgm:pt modelId="{8FD75BA5-3612-41D7-AE8B-8E9C2AC1DA07}" type="pres">
      <dgm:prSet presAssocID="{875FF6E9-C3D8-40F9-90DF-EF2EB52BAF1E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47682D4B-A49B-40CA-8687-32E27348151B}" type="pres">
      <dgm:prSet presAssocID="{49D4EDA5-0BB3-4C9C-8A5C-092BC4EA0CF1}" presName="composite2" presStyleCnt="0"/>
      <dgm:spPr/>
    </dgm:pt>
    <dgm:pt modelId="{A52A543F-1A99-47E8-9C4D-90FB03DE0B30}" type="pres">
      <dgm:prSet presAssocID="{49D4EDA5-0BB3-4C9C-8A5C-092BC4EA0CF1}" presName="dummyNode2" presStyleLbl="node1" presStyleIdx="2" presStyleCnt="4"/>
      <dgm:spPr/>
    </dgm:pt>
    <dgm:pt modelId="{0B1D06EF-0959-4A0F-94A5-A89FD5C1FF2B}" type="pres">
      <dgm:prSet presAssocID="{49D4EDA5-0BB3-4C9C-8A5C-092BC4EA0CF1}" presName="childNode2" presStyleLbl="bgAcc1" presStyleIdx="3" presStyleCnt="4" custScaleY="1260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C0001-DCCC-409E-B7D9-BE847C216AB5}" type="pres">
      <dgm:prSet presAssocID="{49D4EDA5-0BB3-4C9C-8A5C-092BC4EA0CF1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E35C6C-01D7-4099-AB78-426766B6C7D7}" type="pres">
      <dgm:prSet presAssocID="{49D4EDA5-0BB3-4C9C-8A5C-092BC4EA0CF1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C593E1-4D5F-4FCC-9F65-EB0788DCB6E3}" type="pres">
      <dgm:prSet presAssocID="{49D4EDA5-0BB3-4C9C-8A5C-092BC4EA0CF1}" presName="connSite2" presStyleCnt="0"/>
      <dgm:spPr/>
    </dgm:pt>
  </dgm:ptLst>
  <dgm:cxnLst>
    <dgm:cxn modelId="{A2DDD58E-396C-4A32-AC0C-CECD820C9DF8}" srcId="{49D4EDA5-0BB3-4C9C-8A5C-092BC4EA0CF1}" destId="{EFBB35E2-7BAE-47CC-8A95-E9AFA2E6598E}" srcOrd="0" destOrd="0" parTransId="{6580ED8B-31D0-48D3-87A9-20D022DCD284}" sibTransId="{83CD008B-7456-479E-8AAB-901EBF54BB99}"/>
    <dgm:cxn modelId="{B805E729-D0CC-4159-95C2-0D6F4F4D04F1}" srcId="{1CA3633F-68FF-4868-B0FC-EAC472372387}" destId="{7B66A697-33DE-4140-866D-123C010220AF}" srcOrd="2" destOrd="0" parTransId="{8F43F515-97E7-400D-9556-4A2E9973C50A}" sibTransId="{875FF6E9-C3D8-40F9-90DF-EF2EB52BAF1E}"/>
    <dgm:cxn modelId="{70B66ECA-1822-47C1-9F28-7107E13331A7}" type="presOf" srcId="{B5BA4093-B4D0-49F6-BA5C-8F6916AE037A}" destId="{7879301A-F019-48A3-9B55-54B9C4678D30}" srcOrd="0" destOrd="0" presId="urn:microsoft.com/office/officeart/2005/8/layout/hProcess4"/>
    <dgm:cxn modelId="{EBE8518A-4655-46FF-B3B9-81AFCDFEF3A8}" type="presOf" srcId="{B3FBA6EE-EF7E-482F-A9EA-5047C864E2FB}" destId="{65B36DFB-E17E-4660-A733-D774B8E50C3C}" srcOrd="1" destOrd="0" presId="urn:microsoft.com/office/officeart/2005/8/layout/hProcess4"/>
    <dgm:cxn modelId="{48E52FE8-2841-4F17-A4BD-8FC588396610}" srcId="{49D4EDA5-0BB3-4C9C-8A5C-092BC4EA0CF1}" destId="{2E514F80-67DA-44A6-81D9-38DE56BB2DAA}" srcOrd="2" destOrd="0" parTransId="{1D4BF2E2-A073-4988-94B9-A736AB04F42F}" sibTransId="{D76CD8E3-91AA-4BD0-8977-E09F095D67F2}"/>
    <dgm:cxn modelId="{02EFB8FE-2B5E-47A2-876B-FA72159A3494}" type="presOf" srcId="{B99DCEA2-E736-4E21-A6FA-45E10F66BA43}" destId="{E1F60D91-1CD8-4873-956A-F8476BEF410D}" srcOrd="0" destOrd="0" presId="urn:microsoft.com/office/officeart/2005/8/layout/hProcess4"/>
    <dgm:cxn modelId="{CB9D5FBC-2BA6-47D6-A86B-1B0D713FA46C}" type="presOf" srcId="{7B66A697-33DE-4140-866D-123C010220AF}" destId="{2852119E-8B7A-4A0A-B6AB-95D4AD1E2AAF}" srcOrd="0" destOrd="0" presId="urn:microsoft.com/office/officeart/2005/8/layout/hProcess4"/>
    <dgm:cxn modelId="{6E1105B2-142C-452B-A789-C135FAFA0C2E}" type="presOf" srcId="{0E94E738-99BE-4172-A60D-D85DFD29BD13}" destId="{FC0C78A0-72BF-4E97-B597-531F3138B364}" srcOrd="0" destOrd="0" presId="urn:microsoft.com/office/officeart/2005/8/layout/hProcess4"/>
    <dgm:cxn modelId="{22DB2655-4BA4-4DC9-96AF-9C5A48E184B3}" srcId="{1CA3633F-68FF-4868-B0FC-EAC472372387}" destId="{BEFCCC74-68E3-44CB-952D-452102CDEDC6}" srcOrd="1" destOrd="0" parTransId="{B5FD4D97-9CFE-4CB6-93AB-63F8955F6A20}" sibTransId="{0E94E738-99BE-4172-A60D-D85DFD29BD13}"/>
    <dgm:cxn modelId="{02F3A4ED-ADFD-474A-A714-C81D4F9CABE7}" type="presOf" srcId="{2E514F80-67DA-44A6-81D9-38DE56BB2DAA}" destId="{2FFC0001-DCCC-409E-B7D9-BE847C216AB5}" srcOrd="1" destOrd="2" presId="urn:microsoft.com/office/officeart/2005/8/layout/hProcess4"/>
    <dgm:cxn modelId="{FE66E5CC-56AC-440F-838E-C0864C86BA71}" type="presOf" srcId="{49D4EDA5-0BB3-4C9C-8A5C-092BC4EA0CF1}" destId="{61E35C6C-01D7-4099-AB78-426766B6C7D7}" srcOrd="0" destOrd="0" presId="urn:microsoft.com/office/officeart/2005/8/layout/hProcess4"/>
    <dgm:cxn modelId="{17F3247A-2B6E-4724-A05F-419D134063BD}" type="presOf" srcId="{7C32AEEC-430E-4D96-84D4-B50450B34E63}" destId="{E1F60D91-1CD8-4873-956A-F8476BEF410D}" srcOrd="0" destOrd="1" presId="urn:microsoft.com/office/officeart/2005/8/layout/hProcess4"/>
    <dgm:cxn modelId="{7A2E366C-647D-4C04-937B-089847FB511C}" type="presOf" srcId="{875FF6E9-C3D8-40F9-90DF-EF2EB52BAF1E}" destId="{8FD75BA5-3612-41D7-AE8B-8E9C2AC1DA07}" srcOrd="0" destOrd="0" presId="urn:microsoft.com/office/officeart/2005/8/layout/hProcess4"/>
    <dgm:cxn modelId="{35C08ACD-898C-4F12-B9B9-1495277329D7}" srcId="{7B66A697-33DE-4140-866D-123C010220AF}" destId="{7C32AEEC-430E-4D96-84D4-B50450B34E63}" srcOrd="1" destOrd="0" parTransId="{5A254822-8D74-4C34-8976-C24AEAC2CD8D}" sibTransId="{6D99421A-71E2-44E8-8E29-68051C774A19}"/>
    <dgm:cxn modelId="{900A9400-67F3-41DE-89B1-B05E124448B5}" type="presOf" srcId="{EAA31D2C-6E21-4B48-A6B2-CC61D27497F0}" destId="{77D19C84-765A-497C-A494-45A9A8DBFBCC}" srcOrd="0" destOrd="1" presId="urn:microsoft.com/office/officeart/2005/8/layout/hProcess4"/>
    <dgm:cxn modelId="{4799D47F-ED3F-4D4C-B4EC-3FF2C176A792}" type="presOf" srcId="{0ACACE3F-46D6-454A-A2DC-3062306C02CF}" destId="{0B1D06EF-0959-4A0F-94A5-A89FD5C1FF2B}" srcOrd="0" destOrd="1" presId="urn:microsoft.com/office/officeart/2005/8/layout/hProcess4"/>
    <dgm:cxn modelId="{1DC857A6-3B00-4BB4-BE18-62A554DDB5D1}" type="presOf" srcId="{EFBB35E2-7BAE-47CC-8A95-E9AFA2E6598E}" destId="{2FFC0001-DCCC-409E-B7D9-BE847C216AB5}" srcOrd="1" destOrd="0" presId="urn:microsoft.com/office/officeart/2005/8/layout/hProcess4"/>
    <dgm:cxn modelId="{C417CF7B-CDBA-4E2C-92D2-C06DE89ABB6A}" type="presOf" srcId="{EFBB35E2-7BAE-47CC-8A95-E9AFA2E6598E}" destId="{0B1D06EF-0959-4A0F-94A5-A89FD5C1FF2B}" srcOrd="0" destOrd="0" presId="urn:microsoft.com/office/officeart/2005/8/layout/hProcess4"/>
    <dgm:cxn modelId="{7F560217-A5AA-4DD6-9892-1F265FD234D4}" srcId="{1CA3633F-68FF-4868-B0FC-EAC472372387}" destId="{B5BA4093-B4D0-49F6-BA5C-8F6916AE037A}" srcOrd="0" destOrd="0" parTransId="{8B6ADCAC-3FD7-4E12-B5E2-1E4B33DF58F2}" sibTransId="{C8A8FA4A-CBC8-432F-A955-B83FAA11A3EC}"/>
    <dgm:cxn modelId="{AD8FB576-ED20-444D-9699-E5B985529BBD}" type="presOf" srcId="{0ACACE3F-46D6-454A-A2DC-3062306C02CF}" destId="{2FFC0001-DCCC-409E-B7D9-BE847C216AB5}" srcOrd="1" destOrd="1" presId="urn:microsoft.com/office/officeart/2005/8/layout/hProcess4"/>
    <dgm:cxn modelId="{83388AC5-69E3-4661-8BC1-878CCFCB08AD}" type="presOf" srcId="{C8A8FA4A-CBC8-432F-A955-B83FAA11A3EC}" destId="{0A976E5E-B5F7-4F76-9FAD-9AD075CB0631}" srcOrd="0" destOrd="0" presId="urn:microsoft.com/office/officeart/2005/8/layout/hProcess4"/>
    <dgm:cxn modelId="{1ADACA9C-9F2B-4299-BDF0-D6D7EC86ECF1}" type="presOf" srcId="{18814039-87C7-43E7-90D3-EC51C54D1719}" destId="{8F4B60CC-D638-4365-836D-040ED7BA65A1}" srcOrd="1" destOrd="1" presId="urn:microsoft.com/office/officeart/2005/8/layout/hProcess4"/>
    <dgm:cxn modelId="{E438FE1E-86B2-46FA-9FE1-9408BFD148E3}" type="presOf" srcId="{5E4A407E-9C27-41E0-8DBE-BC89A8580C67}" destId="{8F4B60CC-D638-4365-836D-040ED7BA65A1}" srcOrd="1" destOrd="0" presId="urn:microsoft.com/office/officeart/2005/8/layout/hProcess4"/>
    <dgm:cxn modelId="{E81C5A21-AF42-4E17-98E9-940EEDE6FBE4}" type="presOf" srcId="{EAA31D2C-6E21-4B48-A6B2-CC61D27497F0}" destId="{65B36DFB-E17E-4660-A733-D774B8E50C3C}" srcOrd="1" destOrd="1" presId="urn:microsoft.com/office/officeart/2005/8/layout/hProcess4"/>
    <dgm:cxn modelId="{F9682632-3BD3-405F-82D9-E936145FE8A3}" srcId="{7B66A697-33DE-4140-866D-123C010220AF}" destId="{B99DCEA2-E736-4E21-A6FA-45E10F66BA43}" srcOrd="0" destOrd="0" parTransId="{CD9085A7-7876-4462-B5A7-62D6C5C71F28}" sibTransId="{53B6E6E9-54A3-4F2C-87EA-2CD6D53A584C}"/>
    <dgm:cxn modelId="{6BE8F71C-B06C-426A-A456-EA1222685581}" srcId="{1CA3633F-68FF-4868-B0FC-EAC472372387}" destId="{49D4EDA5-0BB3-4C9C-8A5C-092BC4EA0CF1}" srcOrd="3" destOrd="0" parTransId="{F6990F5E-692B-40F5-83DB-FCA21D834B6F}" sibTransId="{E12D72EE-A110-46A5-91D3-24F6A8EFB6F8}"/>
    <dgm:cxn modelId="{ECC8DFB5-2BB7-4D80-B754-715431B3D43E}" srcId="{B5BA4093-B4D0-49F6-BA5C-8F6916AE037A}" destId="{B3FBA6EE-EF7E-482F-A9EA-5047C864E2FB}" srcOrd="0" destOrd="0" parTransId="{31876C5D-0C2A-4B9D-B332-F60AF543EBBF}" sibTransId="{67ECF6D8-A40C-46F5-871D-76630FC8CE76}"/>
    <dgm:cxn modelId="{E973E967-3B59-4553-8518-6D0E92714AD2}" srcId="{B5BA4093-B4D0-49F6-BA5C-8F6916AE037A}" destId="{EAA31D2C-6E21-4B48-A6B2-CC61D27497F0}" srcOrd="1" destOrd="0" parTransId="{A57A0A60-14A7-408B-A79F-7C219C18E8B3}" sibTransId="{F33D04F8-5EC2-470B-9A3E-E47392069CCF}"/>
    <dgm:cxn modelId="{8E31D714-A6E6-47B8-9145-FBD535292778}" srcId="{BEFCCC74-68E3-44CB-952D-452102CDEDC6}" destId="{5E4A407E-9C27-41E0-8DBE-BC89A8580C67}" srcOrd="0" destOrd="0" parTransId="{547437FC-5A46-4AEA-8F8B-DFB315E40507}" sibTransId="{BB97670A-C7EA-43BA-B69D-AC6FF77D2263}"/>
    <dgm:cxn modelId="{C4559DE7-6978-4E24-B40C-2E0C5DA6FAC9}" type="presOf" srcId="{18814039-87C7-43E7-90D3-EC51C54D1719}" destId="{C60BAACB-CEF4-4535-83FC-71DB5D7C1B9E}" srcOrd="0" destOrd="1" presId="urn:microsoft.com/office/officeart/2005/8/layout/hProcess4"/>
    <dgm:cxn modelId="{3E112544-5437-4C42-A0C4-AF4953D0BDAE}" type="presOf" srcId="{B3FBA6EE-EF7E-482F-A9EA-5047C864E2FB}" destId="{77D19C84-765A-497C-A494-45A9A8DBFBCC}" srcOrd="0" destOrd="0" presId="urn:microsoft.com/office/officeart/2005/8/layout/hProcess4"/>
    <dgm:cxn modelId="{395B08C1-4F0C-49CA-8560-F5AABB56C313}" type="presOf" srcId="{5E4A407E-9C27-41E0-8DBE-BC89A8580C67}" destId="{C60BAACB-CEF4-4535-83FC-71DB5D7C1B9E}" srcOrd="0" destOrd="0" presId="urn:microsoft.com/office/officeart/2005/8/layout/hProcess4"/>
    <dgm:cxn modelId="{FC54D4E7-824C-4C65-9CCA-7029CDE8B97A}" srcId="{BEFCCC74-68E3-44CB-952D-452102CDEDC6}" destId="{18814039-87C7-43E7-90D3-EC51C54D1719}" srcOrd="1" destOrd="0" parTransId="{44534E3C-0F18-49A0-BAC3-89CB3B2BB5E7}" sibTransId="{98A973BA-EF09-4DC6-9468-8AD17299253C}"/>
    <dgm:cxn modelId="{CAD7E863-FF4B-40EA-99DC-963CF3727951}" type="presOf" srcId="{1CA3633F-68FF-4868-B0FC-EAC472372387}" destId="{188682B2-CE57-442A-999D-A9E5B4B4F956}" srcOrd="0" destOrd="0" presId="urn:microsoft.com/office/officeart/2005/8/layout/hProcess4"/>
    <dgm:cxn modelId="{6B9494A4-7F31-4418-8E24-F1E4F8490D80}" type="presOf" srcId="{7C32AEEC-430E-4D96-84D4-B50450B34E63}" destId="{E5132C46-3A95-4C57-B848-8854D47A3D0B}" srcOrd="1" destOrd="1" presId="urn:microsoft.com/office/officeart/2005/8/layout/hProcess4"/>
    <dgm:cxn modelId="{F263878D-0FD5-4412-8182-BD0DB1CEAF4E}" type="presOf" srcId="{2E514F80-67DA-44A6-81D9-38DE56BB2DAA}" destId="{0B1D06EF-0959-4A0F-94A5-A89FD5C1FF2B}" srcOrd="0" destOrd="2" presId="urn:microsoft.com/office/officeart/2005/8/layout/hProcess4"/>
    <dgm:cxn modelId="{6DA951B3-E1E1-4699-A8C0-6B19BDF75E1D}" type="presOf" srcId="{B99DCEA2-E736-4E21-A6FA-45E10F66BA43}" destId="{E5132C46-3A95-4C57-B848-8854D47A3D0B}" srcOrd="1" destOrd="0" presId="urn:microsoft.com/office/officeart/2005/8/layout/hProcess4"/>
    <dgm:cxn modelId="{455A59DA-01E4-4281-AC63-FE6C2FDC5527}" type="presOf" srcId="{BEFCCC74-68E3-44CB-952D-452102CDEDC6}" destId="{176C268B-0035-4757-9393-78172A466F7F}" srcOrd="0" destOrd="0" presId="urn:microsoft.com/office/officeart/2005/8/layout/hProcess4"/>
    <dgm:cxn modelId="{1B221A9B-70B7-4DF1-85B8-05A2C9DE1F3B}" srcId="{49D4EDA5-0BB3-4C9C-8A5C-092BC4EA0CF1}" destId="{0ACACE3F-46D6-454A-A2DC-3062306C02CF}" srcOrd="1" destOrd="0" parTransId="{D008230B-9953-4BFB-A199-88A398572C67}" sibTransId="{5B2815A9-2E32-49D9-B680-9751EF61E0A4}"/>
    <dgm:cxn modelId="{951CFC61-1DBD-4BF2-BD7C-E5653B48922F}" type="presParOf" srcId="{188682B2-CE57-442A-999D-A9E5B4B4F956}" destId="{C94C2908-2980-4D1C-95B0-BB0645DCE7CD}" srcOrd="0" destOrd="0" presId="urn:microsoft.com/office/officeart/2005/8/layout/hProcess4"/>
    <dgm:cxn modelId="{2574B2DE-B02E-47E6-9F03-65AC8B0F3F3A}" type="presParOf" srcId="{188682B2-CE57-442A-999D-A9E5B4B4F956}" destId="{10E6ECE9-FD0B-4421-B70F-8C30B86D1486}" srcOrd="1" destOrd="0" presId="urn:microsoft.com/office/officeart/2005/8/layout/hProcess4"/>
    <dgm:cxn modelId="{A1F60CD5-8855-4968-A41F-61F353DCFBCF}" type="presParOf" srcId="{188682B2-CE57-442A-999D-A9E5B4B4F956}" destId="{E20BF7F3-56DA-4E92-BAD7-B75F5B702C2F}" srcOrd="2" destOrd="0" presId="urn:microsoft.com/office/officeart/2005/8/layout/hProcess4"/>
    <dgm:cxn modelId="{4B2F6493-CA9B-43B8-993D-A9391A98722F}" type="presParOf" srcId="{E20BF7F3-56DA-4E92-BAD7-B75F5B702C2F}" destId="{41D9DB6E-529B-4C5B-AC89-CBDAC2597F43}" srcOrd="0" destOrd="0" presId="urn:microsoft.com/office/officeart/2005/8/layout/hProcess4"/>
    <dgm:cxn modelId="{E1E63C1F-264F-41CB-9B8A-1DA436512E3C}" type="presParOf" srcId="{41D9DB6E-529B-4C5B-AC89-CBDAC2597F43}" destId="{A25C1320-CB11-4F9F-B330-FB7A18185900}" srcOrd="0" destOrd="0" presId="urn:microsoft.com/office/officeart/2005/8/layout/hProcess4"/>
    <dgm:cxn modelId="{4C94D80A-6510-43A8-9F1B-6525407CE5CA}" type="presParOf" srcId="{41D9DB6E-529B-4C5B-AC89-CBDAC2597F43}" destId="{77D19C84-765A-497C-A494-45A9A8DBFBCC}" srcOrd="1" destOrd="0" presId="urn:microsoft.com/office/officeart/2005/8/layout/hProcess4"/>
    <dgm:cxn modelId="{2978B225-C486-43F4-B5FA-A63D7FADEDB3}" type="presParOf" srcId="{41D9DB6E-529B-4C5B-AC89-CBDAC2597F43}" destId="{65B36DFB-E17E-4660-A733-D774B8E50C3C}" srcOrd="2" destOrd="0" presId="urn:microsoft.com/office/officeart/2005/8/layout/hProcess4"/>
    <dgm:cxn modelId="{979CF926-46BD-4570-9E88-943D5C11B52D}" type="presParOf" srcId="{41D9DB6E-529B-4C5B-AC89-CBDAC2597F43}" destId="{7879301A-F019-48A3-9B55-54B9C4678D30}" srcOrd="3" destOrd="0" presId="urn:microsoft.com/office/officeart/2005/8/layout/hProcess4"/>
    <dgm:cxn modelId="{BD75D92F-4168-4D70-BA67-89F5F1A4C9F0}" type="presParOf" srcId="{41D9DB6E-529B-4C5B-AC89-CBDAC2597F43}" destId="{FCF4CA66-8134-4FBA-8AFF-61E77CF0B855}" srcOrd="4" destOrd="0" presId="urn:microsoft.com/office/officeart/2005/8/layout/hProcess4"/>
    <dgm:cxn modelId="{E7E64A19-D1DA-4F48-B36D-7AEFAD9D3FA5}" type="presParOf" srcId="{E20BF7F3-56DA-4E92-BAD7-B75F5B702C2F}" destId="{0A976E5E-B5F7-4F76-9FAD-9AD075CB0631}" srcOrd="1" destOrd="0" presId="urn:microsoft.com/office/officeart/2005/8/layout/hProcess4"/>
    <dgm:cxn modelId="{A0A6418F-032C-4F05-A576-CE7D7C24251E}" type="presParOf" srcId="{E20BF7F3-56DA-4E92-BAD7-B75F5B702C2F}" destId="{E341CBAD-66E7-471E-9981-60A7EAA9D00D}" srcOrd="2" destOrd="0" presId="urn:microsoft.com/office/officeart/2005/8/layout/hProcess4"/>
    <dgm:cxn modelId="{AAB1004D-C881-49ED-AC76-920799B5F4B0}" type="presParOf" srcId="{E341CBAD-66E7-471E-9981-60A7EAA9D00D}" destId="{9A9E82F2-FA3F-4AC9-9884-12B70746E412}" srcOrd="0" destOrd="0" presId="urn:microsoft.com/office/officeart/2005/8/layout/hProcess4"/>
    <dgm:cxn modelId="{315C2D7E-1762-4FF6-A754-F89C9890D512}" type="presParOf" srcId="{E341CBAD-66E7-471E-9981-60A7EAA9D00D}" destId="{C60BAACB-CEF4-4535-83FC-71DB5D7C1B9E}" srcOrd="1" destOrd="0" presId="urn:microsoft.com/office/officeart/2005/8/layout/hProcess4"/>
    <dgm:cxn modelId="{DE6D555C-9EBE-4141-84A7-DE54545C57DD}" type="presParOf" srcId="{E341CBAD-66E7-471E-9981-60A7EAA9D00D}" destId="{8F4B60CC-D638-4365-836D-040ED7BA65A1}" srcOrd="2" destOrd="0" presId="urn:microsoft.com/office/officeart/2005/8/layout/hProcess4"/>
    <dgm:cxn modelId="{E8EE3FA9-0716-4296-8BA5-FDBB8AFF993F}" type="presParOf" srcId="{E341CBAD-66E7-471E-9981-60A7EAA9D00D}" destId="{176C268B-0035-4757-9393-78172A466F7F}" srcOrd="3" destOrd="0" presId="urn:microsoft.com/office/officeart/2005/8/layout/hProcess4"/>
    <dgm:cxn modelId="{1EA658B2-89B5-435C-9A86-293CC6A0982B}" type="presParOf" srcId="{E341CBAD-66E7-471E-9981-60A7EAA9D00D}" destId="{B85AF6FE-AEF2-470B-9262-4063F99873A8}" srcOrd="4" destOrd="0" presId="urn:microsoft.com/office/officeart/2005/8/layout/hProcess4"/>
    <dgm:cxn modelId="{D5C549D3-95EE-406D-A2F4-6B2EC758A2EE}" type="presParOf" srcId="{E20BF7F3-56DA-4E92-BAD7-B75F5B702C2F}" destId="{FC0C78A0-72BF-4E97-B597-531F3138B364}" srcOrd="3" destOrd="0" presId="urn:microsoft.com/office/officeart/2005/8/layout/hProcess4"/>
    <dgm:cxn modelId="{4F0A157E-05CF-47C3-96F0-7A60320E3E3F}" type="presParOf" srcId="{E20BF7F3-56DA-4E92-BAD7-B75F5B702C2F}" destId="{D751F933-460B-4868-B448-A250F8C3905E}" srcOrd="4" destOrd="0" presId="urn:microsoft.com/office/officeart/2005/8/layout/hProcess4"/>
    <dgm:cxn modelId="{6C043AA5-0B02-4618-97A4-23840A0626E0}" type="presParOf" srcId="{D751F933-460B-4868-B448-A250F8C3905E}" destId="{032410C7-2C63-427F-A93B-12C4A5EB3D12}" srcOrd="0" destOrd="0" presId="urn:microsoft.com/office/officeart/2005/8/layout/hProcess4"/>
    <dgm:cxn modelId="{B1DE74AC-DC29-478C-8BE7-1CD105F60C51}" type="presParOf" srcId="{D751F933-460B-4868-B448-A250F8C3905E}" destId="{E1F60D91-1CD8-4873-956A-F8476BEF410D}" srcOrd="1" destOrd="0" presId="urn:microsoft.com/office/officeart/2005/8/layout/hProcess4"/>
    <dgm:cxn modelId="{86353D3E-CAA1-4886-8359-3F35F8D382FE}" type="presParOf" srcId="{D751F933-460B-4868-B448-A250F8C3905E}" destId="{E5132C46-3A95-4C57-B848-8854D47A3D0B}" srcOrd="2" destOrd="0" presId="urn:microsoft.com/office/officeart/2005/8/layout/hProcess4"/>
    <dgm:cxn modelId="{A2DE5482-E618-47CA-8B50-70CEB45DA6EA}" type="presParOf" srcId="{D751F933-460B-4868-B448-A250F8C3905E}" destId="{2852119E-8B7A-4A0A-B6AB-95D4AD1E2AAF}" srcOrd="3" destOrd="0" presId="urn:microsoft.com/office/officeart/2005/8/layout/hProcess4"/>
    <dgm:cxn modelId="{405F8356-1369-4D16-B9BF-03E41F07FF55}" type="presParOf" srcId="{D751F933-460B-4868-B448-A250F8C3905E}" destId="{E8B06E48-6D96-448F-B519-13E180419AA3}" srcOrd="4" destOrd="0" presId="urn:microsoft.com/office/officeart/2005/8/layout/hProcess4"/>
    <dgm:cxn modelId="{A4DFFD90-57B0-498B-8A94-E0D71FC8CB36}" type="presParOf" srcId="{E20BF7F3-56DA-4E92-BAD7-B75F5B702C2F}" destId="{8FD75BA5-3612-41D7-AE8B-8E9C2AC1DA07}" srcOrd="5" destOrd="0" presId="urn:microsoft.com/office/officeart/2005/8/layout/hProcess4"/>
    <dgm:cxn modelId="{54643D1D-3B2E-4C19-B196-F3FF82B8C4A7}" type="presParOf" srcId="{E20BF7F3-56DA-4E92-BAD7-B75F5B702C2F}" destId="{47682D4B-A49B-40CA-8687-32E27348151B}" srcOrd="6" destOrd="0" presId="urn:microsoft.com/office/officeart/2005/8/layout/hProcess4"/>
    <dgm:cxn modelId="{F5E163EC-732B-448D-BBE5-AAE858AD76F7}" type="presParOf" srcId="{47682D4B-A49B-40CA-8687-32E27348151B}" destId="{A52A543F-1A99-47E8-9C4D-90FB03DE0B30}" srcOrd="0" destOrd="0" presId="urn:microsoft.com/office/officeart/2005/8/layout/hProcess4"/>
    <dgm:cxn modelId="{A50D1350-6DB8-4B6D-BEDB-2B469F6FC127}" type="presParOf" srcId="{47682D4B-A49B-40CA-8687-32E27348151B}" destId="{0B1D06EF-0959-4A0F-94A5-A89FD5C1FF2B}" srcOrd="1" destOrd="0" presId="urn:microsoft.com/office/officeart/2005/8/layout/hProcess4"/>
    <dgm:cxn modelId="{82106057-0143-4170-B7DA-AA8FAB40F242}" type="presParOf" srcId="{47682D4B-A49B-40CA-8687-32E27348151B}" destId="{2FFC0001-DCCC-409E-B7D9-BE847C216AB5}" srcOrd="2" destOrd="0" presId="urn:microsoft.com/office/officeart/2005/8/layout/hProcess4"/>
    <dgm:cxn modelId="{14EFA01E-08DA-4423-8BE5-A8D9AE7F0DF5}" type="presParOf" srcId="{47682D4B-A49B-40CA-8687-32E27348151B}" destId="{61E35C6C-01D7-4099-AB78-426766B6C7D7}" srcOrd="3" destOrd="0" presId="urn:microsoft.com/office/officeart/2005/8/layout/hProcess4"/>
    <dgm:cxn modelId="{B4763078-92E5-4AF0-A5F3-7C57FE5CD0DD}" type="presParOf" srcId="{47682D4B-A49B-40CA-8687-32E27348151B}" destId="{7AC593E1-4D5F-4FCC-9F65-EB0788DCB6E3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19C84-765A-497C-A494-45A9A8DBFBCC}">
      <dsp:nvSpPr>
        <dsp:cNvPr id="0" name=""/>
        <dsp:cNvSpPr/>
      </dsp:nvSpPr>
      <dsp:spPr>
        <a:xfrm>
          <a:off x="7100" y="1857334"/>
          <a:ext cx="1869460" cy="154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主權國家確立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強調主權完整性與絕對性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100" y="1857334"/>
        <a:ext cx="1869460" cy="1211504"/>
      </dsp:txXfrm>
    </dsp:sp>
    <dsp:sp modelId="{0A976E5E-B5F7-4F76-9FAD-9AD075CB0631}">
      <dsp:nvSpPr>
        <dsp:cNvPr id="0" name=""/>
        <dsp:cNvSpPr/>
      </dsp:nvSpPr>
      <dsp:spPr>
        <a:xfrm>
          <a:off x="1087215" y="2350792"/>
          <a:ext cx="1955659" cy="1955659"/>
        </a:xfrm>
        <a:prstGeom prst="leftCircularArrow">
          <a:avLst>
            <a:gd name="adj1" fmla="val 2939"/>
            <a:gd name="adj2" fmla="val 359847"/>
            <a:gd name="adj3" fmla="val 1922365"/>
            <a:gd name="adj4" fmla="val 8811496"/>
            <a:gd name="adj5" fmla="val 342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9301A-F019-48A3-9B55-54B9C4678D30}">
      <dsp:nvSpPr>
        <dsp:cNvPr id="0" name=""/>
        <dsp:cNvSpPr/>
      </dsp:nvSpPr>
      <dsp:spPr>
        <a:xfrm>
          <a:off x="467552" y="3168351"/>
          <a:ext cx="1661742" cy="66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微軟正黑體" pitchFamily="34" charset="-120"/>
              <a:ea typeface="微軟正黑體" pitchFamily="34" charset="-120"/>
            </a:rPr>
            <a:t>開端</a:t>
          </a:r>
          <a:endParaRPr lang="zh-TW" altLang="en-US" sz="40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67552" y="3168351"/>
        <a:ext cx="1661742" cy="660820"/>
      </dsp:txXfrm>
    </dsp:sp>
    <dsp:sp modelId="{C60BAACB-CEF4-4535-83FC-71DB5D7C1B9E}">
      <dsp:nvSpPr>
        <dsp:cNvPr id="0" name=""/>
        <dsp:cNvSpPr/>
      </dsp:nvSpPr>
      <dsp:spPr>
        <a:xfrm>
          <a:off x="2357973" y="1727269"/>
          <a:ext cx="1869460" cy="1800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工業革命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殖民主義與軍事結盟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57973" y="2113026"/>
        <a:ext cx="1869460" cy="1414443"/>
      </dsp:txXfrm>
    </dsp:sp>
    <dsp:sp modelId="{FC0C78A0-72BF-4E97-B597-531F3138B364}">
      <dsp:nvSpPr>
        <dsp:cNvPr id="0" name=""/>
        <dsp:cNvSpPr/>
      </dsp:nvSpPr>
      <dsp:spPr>
        <a:xfrm>
          <a:off x="3376326" y="883522"/>
          <a:ext cx="2246991" cy="2246991"/>
        </a:xfrm>
        <a:prstGeom prst="circularArrow">
          <a:avLst>
            <a:gd name="adj1" fmla="val 2558"/>
            <a:gd name="adj2" fmla="val 310418"/>
            <a:gd name="adj3" fmla="val 19675740"/>
            <a:gd name="adj4" fmla="val 12737180"/>
            <a:gd name="adj5" fmla="val 2984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6C268B-0035-4757-9393-78172A466F7F}">
      <dsp:nvSpPr>
        <dsp:cNvPr id="0" name=""/>
        <dsp:cNvSpPr/>
      </dsp:nvSpPr>
      <dsp:spPr>
        <a:xfrm>
          <a:off x="2771797" y="1440161"/>
          <a:ext cx="1661742" cy="66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歐洲核心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71797" y="1440161"/>
        <a:ext cx="1661742" cy="660820"/>
      </dsp:txXfrm>
    </dsp:sp>
    <dsp:sp modelId="{E1F60D91-1CD8-4873-956A-F8476BEF410D}">
      <dsp:nvSpPr>
        <dsp:cNvPr id="0" name=""/>
        <dsp:cNvSpPr/>
      </dsp:nvSpPr>
      <dsp:spPr>
        <a:xfrm>
          <a:off x="4708847" y="1857334"/>
          <a:ext cx="1869460" cy="1541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兩次世界大戰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美蘇勢力崛起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08847" y="1857334"/>
        <a:ext cx="1869460" cy="1211504"/>
      </dsp:txXfrm>
    </dsp:sp>
    <dsp:sp modelId="{8FD75BA5-3612-41D7-AE8B-8E9C2AC1DA07}">
      <dsp:nvSpPr>
        <dsp:cNvPr id="0" name=""/>
        <dsp:cNvSpPr/>
      </dsp:nvSpPr>
      <dsp:spPr>
        <a:xfrm>
          <a:off x="5770728" y="2264382"/>
          <a:ext cx="2003915" cy="2003915"/>
        </a:xfrm>
        <a:prstGeom prst="leftCircularArrow">
          <a:avLst>
            <a:gd name="adj1" fmla="val 2868"/>
            <a:gd name="adj2" fmla="val 350599"/>
            <a:gd name="adj3" fmla="val 2129133"/>
            <a:gd name="adj4" fmla="val 9027512"/>
            <a:gd name="adj5" fmla="val 3346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52119E-8B7A-4A0A-B6AB-95D4AD1E2AAF}">
      <dsp:nvSpPr>
        <dsp:cNvPr id="0" name=""/>
        <dsp:cNvSpPr/>
      </dsp:nvSpPr>
      <dsp:spPr>
        <a:xfrm>
          <a:off x="5124283" y="3068838"/>
          <a:ext cx="1661742" cy="66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itchFamily="34" charset="-120"/>
              <a:ea typeface="微軟正黑體" pitchFamily="34" charset="-120"/>
            </a:rPr>
            <a:t>兩極對立</a:t>
          </a:r>
          <a:endParaRPr lang="zh-TW" altLang="en-US" sz="2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124283" y="3068838"/>
        <a:ext cx="1661742" cy="660820"/>
      </dsp:txXfrm>
    </dsp:sp>
    <dsp:sp modelId="{0B1D06EF-0959-4A0F-94A5-A89FD5C1FF2B}">
      <dsp:nvSpPr>
        <dsp:cNvPr id="0" name=""/>
        <dsp:cNvSpPr/>
      </dsp:nvSpPr>
      <dsp:spPr>
        <a:xfrm>
          <a:off x="7059721" y="1654747"/>
          <a:ext cx="1869460" cy="1944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蘇聯解體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多元競爭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中國崛起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059721" y="2071365"/>
        <a:ext cx="1869460" cy="1527597"/>
      </dsp:txXfrm>
    </dsp:sp>
    <dsp:sp modelId="{61E35C6C-01D7-4099-AB78-426766B6C7D7}">
      <dsp:nvSpPr>
        <dsp:cNvPr id="0" name=""/>
        <dsp:cNvSpPr/>
      </dsp:nvSpPr>
      <dsp:spPr>
        <a:xfrm>
          <a:off x="7475156" y="1525487"/>
          <a:ext cx="1661742" cy="660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後冷戰</a:t>
          </a:r>
          <a:endParaRPr lang="zh-TW" altLang="en-US" sz="3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475156" y="1525487"/>
        <a:ext cx="1661742" cy="66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9246-4DD4-41E7-8C95-DC41D63D0DC9}" type="datetimeFigureOut">
              <a:rPr lang="zh-TW" altLang="en-US" smtClean="0"/>
              <a:t>2013/9/10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A618-127D-4BA6-90A5-B29F539300A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6EC18-16B8-457D-886A-12B05C6FE0FE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8EF5-3625-4A27-9C4D-F27AE50B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8EF5-3625-4A27-9C4D-F27AE50B4BA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8EF5-3625-4A27-9C4D-F27AE50B4BA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53000" contrast="-28000"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CD98-FF09-4F5D-9232-B56A0421996F}" type="datetimeFigureOut">
              <a:rPr lang="zh-TW" altLang="en-US" smtClean="0"/>
              <a:pPr/>
              <a:t>2013/9/10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hyperlink" Target="//upload.wikimedia.org/wikipedia/commons/d/d2/Yalta_summit_1945_with_Churchill,_Roosevelt,_Stal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1/19/Berlin_Blockade-map.sv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5/5d/Berlinermaue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1/15/Cold_War_Map_1959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zh.wikipedia.org/wiki/File:First_second_third_worlds_map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5048" y="1916832"/>
            <a:ext cx="7237312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7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國際關係概述</a:t>
            </a:r>
            <a:endParaRPr lang="zh-TW" altLang="en-US" sz="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3672408" cy="720080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教師：張晏豪</a:t>
            </a:r>
            <a:endParaRPr lang="zh-TW" altLang="en-US" sz="35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一、國際關係演進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18" name="資料庫圖表 17"/>
          <p:cNvGraphicFramePr/>
          <p:nvPr/>
        </p:nvGraphicFramePr>
        <p:xfrm>
          <a:off x="0" y="1196752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le:Yalta summit 1945 with Churchill, Roosevelt, Stal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6745"/>
          <a:stretch>
            <a:fillRect/>
          </a:stretch>
        </p:blipFill>
        <p:spPr bwMode="auto">
          <a:xfrm>
            <a:off x="3851920" y="1484784"/>
            <a:ext cx="5000625" cy="2958481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二戰結束→美蘇冷戰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1949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1026" name="Picture 2" descr="File:Berlinermau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056"/>
            <a:ext cx="3305944" cy="2479458"/>
          </a:xfrm>
          <a:prstGeom prst="rect">
            <a:avLst/>
          </a:prstGeom>
          <a:noFill/>
        </p:spPr>
      </p:pic>
      <p:pic>
        <p:nvPicPr>
          <p:cNvPr id="1028" name="Picture 4" descr="File:Berlin Blockade-map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024149"/>
            <a:ext cx="5004048" cy="3833851"/>
          </a:xfrm>
          <a:prstGeom prst="rect">
            <a:avLst/>
          </a:prstGeom>
          <a:noFill/>
        </p:spPr>
      </p:pic>
      <p:sp>
        <p:nvSpPr>
          <p:cNvPr id="13" name="向右箭號圖說文字 12"/>
          <p:cNvSpPr/>
          <p:nvPr/>
        </p:nvSpPr>
        <p:spPr>
          <a:xfrm>
            <a:off x="1475656" y="1988840"/>
            <a:ext cx="2880320" cy="7200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3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雅爾達會議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二戰結束→美蘇冷戰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2530" name="Picture 2" descr="File:Cold War Map 1959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464058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69862" t="45891" r="16159" b="32453"/>
          <a:stretch>
            <a:fillRect/>
          </a:stretch>
        </p:blipFill>
        <p:spPr bwMode="auto">
          <a:xfrm>
            <a:off x="0" y="4509120"/>
            <a:ext cx="244883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燕尾形向右箭號 14"/>
          <p:cNvSpPr/>
          <p:nvPr/>
        </p:nvSpPr>
        <p:spPr>
          <a:xfrm rot="8115385">
            <a:off x="7199124" y="2200278"/>
            <a:ext cx="1656184" cy="576064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燕尾形向右箭號 15"/>
          <p:cNvSpPr/>
          <p:nvPr/>
        </p:nvSpPr>
        <p:spPr>
          <a:xfrm>
            <a:off x="3275856" y="5229200"/>
            <a:ext cx="5688632" cy="144016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代理人戰爭</a:t>
            </a:r>
            <a:endParaRPr lang="zh-TW" alt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美蘇冷戰的終結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5608" name="Picture 8" descr="http://www.open.com.hk/CKEdit/upload/imagesimages/819%E4%BF%84%E5%9C%8B%E6%9C%83%E5%A4%A7%E5%BB%88.jpg"/>
          <p:cNvPicPr>
            <a:picLocks noChangeAspect="1" noChangeArrowheads="1"/>
          </p:cNvPicPr>
          <p:nvPr/>
        </p:nvPicPr>
        <p:blipFill>
          <a:blip r:embed="rId2" cstate="print"/>
          <a:srcRect l="15061" t="33333" r="8561"/>
          <a:stretch>
            <a:fillRect/>
          </a:stretch>
        </p:blipFill>
        <p:spPr bwMode="auto">
          <a:xfrm>
            <a:off x="971599" y="1772816"/>
            <a:ext cx="720407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http://share.skjh.ntpc.edu.tw/social/DocLib3/%E8%81%AF%E5%90%88%E5%9C%8B%E5%9C%96%20%20u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657600" cy="2438400"/>
          </a:xfrm>
          <a:prstGeom prst="rect">
            <a:avLst/>
          </a:prstGeom>
          <a:noFill/>
        </p:spPr>
      </p:pic>
      <p:pic>
        <p:nvPicPr>
          <p:cNvPr id="54274" name="Picture 2" descr="http://www.chinadaily.com.cn/hqzg/images/attachement/jpg/site1/20070921/0013729ed148085d64b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861048"/>
            <a:ext cx="4286250" cy="2809876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三、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國際關係演進特點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國際社會成員互賴加深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兩極對立到多元並立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區域衝突代替全面對抗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4.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經濟衝突取代軍事對抗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upload.wikimedia.org/wikipedia/commons/thumb/0/08/First_second_third_worlds_map.svg/350px-First_second_third_worlds_map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365104"/>
            <a:ext cx="4427984" cy="2264599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3888432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貳、國際現勢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、東西對抗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南北對話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美蘇冷戰時期的勢力發展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第三世界的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不結盟運動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後冷戰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的變化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4.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開發中與已開發國家的對抗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G8 →G20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3888432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貳、國際現勢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二、兩極結構的崩壞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蘇聯瓦解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美蘇原有的勢力範圍形成新的衝突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資源衝突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民族衝突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漸趨嚴重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40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3" name="Picture 2" descr="http://ts2.mm.bing.net/th?id=H.478763552466626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89040"/>
            <a:ext cx="3419872" cy="2861293"/>
          </a:xfrm>
          <a:prstGeom prst="rect">
            <a:avLst/>
          </a:prstGeom>
          <a:noFill/>
        </p:spPr>
      </p:pic>
      <p:sp>
        <p:nvSpPr>
          <p:cNvPr id="6146" name="AutoShape 2" descr="data:image/jpeg;base64,/9j/4AAQSkZJRgABAQAAAQABAAD/2wCEAAkGBxQTEhQUExQWFRUXGSAbFxgXGBwfHRweHRscHx4fHhoaHCgiGxwlHhgcITEhJiksLi4uGCAzODMsNygtLisBCgoKDg0OGxAQGzQkICQsLCwsLDQsNCwsLCw0LCwsLCw0LCwsLCw0LCwsLCwsLCwsLCwsLCwsLCwsLCwsLCwsLP/AABEIAM0A9gMBIgACEQEDEQH/xAAcAAACAgMBAQAAAAAAAAAAAAAEBQMGAAIHAQj/xAA/EAACAQIEAwYEBAUEAQMFAAABAhEDIQAEEjEFQVEGEyJhcYEykaHwFEKxwQdSYtHhFSOS8XIkgqIWFzOTwv/EABkBAAMBAQEAAAAAAAAAAAAAAAABAgMEBf/EAC4RAAICAgIBAgQFBAMAAAAAAAABAhESIQMxQVFhBBMigTLB0eHwUnGRsQUVof/aAAwDAQACEQMRAD8AeJxYc3HpiNuKpzf2xWqmVPJlgixsZ98SJkm8vaP25Y5cmbYosQ4zRHMn0xL/AK8B8IN+v9pwqyXCS0NAI8jjOJZVV0iUE2EtE+k4nN3Q8NWPchxsSS2n1Jwb/rKASWT79sU//T36L66v8YGqoquKbVFDn8oYTf72wO2NaLtQz2rxA2O2GFDiSD4n+uFfC+GolPU5AUDckQAL78hGBuB9ochXqmmjFWG2sAa//Hr6GD5YxcmzZRSLHW7QUlFtTegP9sKs12rhSVpE9Mb9oeMZXK0S7QxNlQG7H+3U8sIOGdtKGYUoVWg/RmEH/wAWgfK3viUpMbpIV5ztJmajEKpHlGBDRzVTckY2472gWjK0gheYB3CjqY5+X2V3De3DIGFZdR5MgE+62HuP846DHHyM04BVN3c4Oodn0G5OKF2l7QPmmAkrSXZeZPUx9jG2S7V5ikmgMrx8LOCWX3m/vOKpBTOhcf7TZbKhcuUNRgAXCR4Z5EkjxEXj9JwuzPazJpT1UdTvEhCpWD0YxEehOOZVHZmLNJJMknck7nGoY4SjRVX2OMxxp6raqzMW68h5AflHkMelgw64TlyNxjxakGxg4eIBwy8bmPcx/jDFaREQSHAlWVrkDl5kYXUc2SCGvbB3DcwplA2k7rO09D+3phNsVIt/Z3tHmqimnUo/jUQTb/8AMq9V/MeVhPpi2djMvw6uxc1TWqg2TMaQUj8ugABiCOfyGOdZbONRqpmaYKOpltNxOzAr/Kw8xvi/cPzuS4oSXQUcyolalNgHjb4oBIBIswI8VjjSDUu+zKca66OmxjYDHP3zeeyGnfNUSYGmS0wSJTlt+UkE8pOHvCu22VrQNYRyY0sYuNxJi/riuuyKLHGPDT8zjXvPI/LHuseeFcQ2aPlwwIaXB3DQQfURfFK47/DxG1nLN3ZbdDdbmTpnY72Mi/IWxeNY648kdThOmGz5o7SZGtlcw1OrqDiCpKwImfCNonmtt8B5TJNU1MrWEWBlgLSYsYA58yIx9L8W4ZQzCGnXprUXow28wd1PmL45rxv+FRp1BVydQlQZNNjDdYVohr8mHucVnoTRXOH5GnTALwyxAMXnfxLBAN+vI4zBObyADRVV0bfSbRe/xAzy5dI549xxt+rJWipcP4s1MQNBX+Un6jpibPcZNZdHhVf5RJn1tf0ww4TwI1nICaUE+IIWJIkGAoMwQZty8xgap2caoiMlRKhJhl7xVT4QQROkG5I5n4caHZoh4X2qfLAohLj+TTYel7YDz3FatdtRYL5bwOkbD648SNoAjliB8sCZBi3pGGqDfYfk+O1qaaAQw5FhJHp/YzhdUqySWueZOM0uOjetjjcVAIkFfUYBoMfj9dqPcGo3d81ncdCYkjywCB0GDKI1EBVJ6CL/ACwy4dkizQ6soG8CT/jbEr2Q3JLtiZ2qOZYs0c2JP1OIKtcLaZ9MXPO8Ep1UGjw6TznxW8zva3rivt2cqMxVVERMk8iYHvJi2Gl6krki9JiGpmJ2sMRmp1jDGrwWoqsxR1VTBJUgA+pwI1A9AcVaK2QDyOJAMaGneNJxslPzOG6Fs3EYwoDjO688amkeRwhmpUjGQDjAG5xjR9XTFCsnoU/iP9JxCFOJMqTfwnYzHpjwseh+WALQXluIsogiRhjwni/c1Vq0X0uv82x6gjmDhJ3vkceGoOhxNA6Ot8B7aBqQp5gOWZtKukXMrBINgV1Az5ddze1mZo1st3yMjVUZVqugAZ6bSIa0i4FjsQeRvyamzd3R0AlmqPpH/wCsD6g4cZ7iAWs1JBHjIM85vsDsbR6Y0Un0zNwXaCh/ELPUarU0qFVR2EQCCA0CzAwLcuu+Oudlu31LM06ffDuKrDZp0m8alY/lMT5TEnHEOJVFStnAWXx00tuWLlH1IZsykBiNiNQwwynaA1PwyZgipTo2j4W0mAdzeABHpfFTmooiMHI+jlabi4OPcch4Vx00Rl2ylUxUc03y1VtQVvykHcI28nad+WOh8P7Ro8LVBoVDstQWba6tswvgUkS4tDvGYipV1b4WDQYOkzf2xID64d2TQJxHhNGuAK1Jakbaht74zBk48w9BsovZbhhQgsPhooI8zOr9MV7+HpnLTt4tv/YlsW3NcSanTDrT7wHeGgi7EWi++E/YMGilVNJIL6vSQBEH0xxW4tto6Gsuhfx3szRqUZ0CnFUkuiqCZtcxcSRit5LsvTKuW1alkDxDl5XttjrXFAGy9RWEalaPImYNvM4pT1ilOpIF0BsIvER5nGjdpDguyt8E4dQeuqaSy3JuRA3i3ynEPHez6LUqaXAVCpCQdUmwi3iFv0w/7P8ADSr1W/OjMqz/AMifcEYZ8ayw78MBIKqbbyNreRAOC0mLkbxspVHLMjHRqmwIiP8AMThqpKwCOV4iP0w1bO0A7SQj9CI2UEx5gAG3lgA0gx8JmIYBd78+sffLGun4OSaryDVc2acEEIDsLwJ8ryOtsS5HMEFnI1QFQW6ncQb8vkMQ5nUXAIiQCAYBuYgGN+snbBlHJvllc1U0AAt4SDMAnZSfSJn9850uhwi72bZkmohV1hTvb63P3M4qNThhZnXSQq3IjYwPO2525eV8XpKMBABJgwSwkAECZJ8XWPPAhcFtJZYJ0yvObSLgjrYj+2am46DaKXX4ap0gzMGGAsY2DDytt1vj3J8LTvXWoGIVCYFgWAPOZ0yDtzgYtPEMlLhTqhUbTa+kqYIEeQPmI543/wBMQJWqqzeGmkA8yXAvz+FCY88WnaNk5RSaZXeC9kRWZleqEOnwCAZPKTOw5gDpsSMKH4Iy6tcKFnaTMWkW2PX6YuOa/wBumzhZddK6gTPiuTbYQGHywnq8QeojOBbUqwFmfjPLeIH/ACw8W+i1yvyVteHMRsQRuJv8uXv0xEMsSuoSR9/P2xa+HtXDgqrhfE92IgqrECDtMTH9Qw34nlqhoUaTMWLlmMnxHw0yFjnGuZk/GcDXuV8woeXy5AaZuv7jpiGplSAJkA7W++mHmeoCiWRj44AIgyJM35csEcLda50IrIpZSCSSRErP/wAzgUX2xvkrorP4eOZxJVyDKFLE+IStxe8ctjPI326jF1ThVJahWOsyORMSPXf9IjEjcHpsNKnSYGx5zaZF92O42A9IyJXOvKE+Q4NXSvl6BRu+EsqCCSGIggg6SIBaZiBiOn2ezLZkUadNnr0hNQCIUqxN2JiAIEzfYTh9mODCmFKsR3f9QUxuTq2WCfkNxvhRQzSoG7vM1ELWeNahx56Te5PxWvyw03LpWHzY9G7dnK+fzKmkgOukrFz4UXSWS7Rb4QANz7YL4F/DPN12qB0/D6LTVBhm6LEyv9YkdJx5xFyuWpU++IpsWJUsdJjSQYmCQDb0HPGg7SZhqtIjNFqlO1OW2G3/AIkkbzJIF5ti5XfQozSVWHP2FzOUy9TMVyqinUQKikNIZghYkbDxCBva8c72/ZQV6c1qneVlpkI6+E6GllWJ8RUaQGI53xz3O8azkV1qVTVWrGoNdSRDApMBIttHvbB/EO1Gbpd7lUYLBOltP+4FnYMTt7T54E1XQW29McZLL56lS1UXeoFXSVSSdYNyUNzYi43gnkBhrwDtNnmcJVy7+LYspQSBtLACTuL8j7IaPa/MjL95TCrUWouoKghhAFx5mZj+Y7QMS0+1uZru1VyipSqUwKY2B1QTq3JGq8mAOmIjJrsppPWjodTjISO+ptTnYkqQfkbYzHOc/wBrq7mpSzOXD6ampDTqLTKi40mZn6HHuLczJKHljahn0ahTEi63BN4xt2fqFWqAnmL45xnM9UpAqwOkNAa8eG0dPs4e8L4vTconwOAFc6jcjnpK2bfnGHOGrLjKN6OnVGVwPELDaR+mKXxVhIpGfFVWOmnUHP6HEXBeMpXBNIuQCNXeeFr7QBbTblEYjzdIvmFKy2lGqNLEwBCzc8tRPzxg21KmaxSqx1m0KwyixsfWP7DGZN6VYt3pIkMqGdmAJIiDyBMbWIvjWhmw6Mp2iIEbj1wLlHRkllgyIIJm50ySDym/kT76Rq7In+GisVqTNUdx4gsBOkRcDqNMz6g4KqHuizAMQ0GGMwCJAB6Db549y+gAfkCVhNMtIEkhyLCY6gflHTDQcHqZhadYaEpVacICxJ2JBIKDcAmRzOOpyWznatFnzfZulVy1MLSArgKZJKsCYLy0E84FjEiIjFK7S5d6FfRU1aXQzrdqu/ww3hOkw1jtfra8cPy7U0pBKoqAUSCSxYhww1bkmJcCOWkDCXtBlFrVhSqsQnhaSbrDGwB2+Ejp4ueJlWJ08PHlLG/Df7FSTh9SvS1qautFI0AGAsLMkmWkWCgEm0404JSqKKTKgc1WJDGdSAHRJDbABLQeW18W+npywINRgJdtTG5sY+QUbdPfCfOd3QqGEanVcMWYPuGMgiSQtrbfsAuSCx7OTi5bk1XXkD7V1/whPdZeoCwFQ1GYkeIksBKxbS8iZEnYRiajmFOTLKkGo8aZm1OnsB5GuffDnilfXpzDOxy+g02yjGUK6WGotO8spmJkC+K9xSmmWGSEuwRe8Vjp8RetqM2EDSlMT/UOeIxi9m8nJqns17upQo1ErK6TpVhMlL+GWUwQxQ/8j0OJ8u5NWigVXFKm1Zw+sFhOkggGS2kKwBvceQMFbiFR22JSpqUDeWlUUGQbgbXk+LphNxjiop5ktln1MhCi0k6SAkiOegSI36YEvqZT/CvUbVCaWbq0KlyHUQpJA1qsxI2UPPSx8sZxPjObCuWde6ZrLbVTBN9VtQ2ABFh5865m+0wdxW7v/dZWDEkqPECAY6QbeWm9sQ5HMUs1nwc5UWn38IHogaVaVCgrcgSAPr54rBp2ujOXypxxkrf8/MO49mVzJinqZw0BoMER9IIY9Lz1x52dYpUBAMAAz1uDbAnZdBTzJTME60qlYECnF0uytOnVOwPh67Ys/EeEmnrrEd3pqCmqwYeGDBw0CxAImDtgbilX2BQaWx//AKC7M7IoqVGAHdiBpgAGWPKd588M37ImlTV3qAMANYVZWYidViBNtraugnD7gaotKmQAjGHYASBrHwz08Qva4Bw2z8MFWR4mj5At/wDzhR4VX1ESpvRTONfw7OY0D8RCjeFuRINyWO0dOnTCr/7QGT/6oeX+1+vjxcstxSjRahRLENVLLTQBjGm8SBYBYsdr4bUagZimpwVsZI8UiZmJ5jaN8bw+hYxJe9s45xzsuwpVqAIeplYckA+JdIm028Lhue3nOKLUyhYCBJG5A+hx3epUVOLBdY0vTGqWvqIKgTvP+2LeeEPHeyVBeIUkSke5emXZFmdWrT4SNgNWr2OJlLFWPs5zw5mP+1V1FT8G+qed+kA79DtfFjztOcwG0HUUTVUuVnQonYeLmRyxZ/4aUKHf5gopZURdDOviIfUGbykKCQOuwmMKaOTX8TUoJok1WQdNEMVgdY/NjKaVOXsacaSYuzFXSWULJC389LTMcj42Pt5YZG9MrUsGKKLCCxuYHP4STvt64XU+EvL5onTDAEaiWMxTJI/LBv7Xw3ynBXpZfMKtTwIJLEkHxBlECN9rSL88Z/Lui5QTl2A1gphnUFohiTF1OlrzeSs+/njMLxwxMwNGogp4h3Z/msw8V4BQH1c4zC+V7kPiV7PavZ1yF8ShQLEkkW6CP0wxyPYQ1C1bvkAB+GYVuYBJjYcova/PCnL9vaAdVrmVmDUQElRzJA+IDeBf1x0DM9nqGay4qUs7V7tllGRhpuLki0kztY7DlirlH8QskmnZTG7PlajGnVRgWmVFpG8aCNjIGA6uRqNVan+MNKoIHhcgsDuogg/oJJxcc1lFo6tQ0qvhLWNgdIsPl7YovFuGF66ZjvFAaprCkn4abiASFMFiABY74MXKbrrx9ghJtWy6cIyTLGpgSFu3XYS38p88GZfg9eo1RAiNSE/7hf4tQmAFkmzAzPpOKdxKqcw7prXKspgiGIK7xI8QeIlQo3E7zgzP1RrC5fONS0rBJNSmdKxAgiWIvLWA1AcpZQg12aty0Qrk07x6eoq6nSA5EtBIsN+X1GJ6/BKnhJYFlUKt4OkSQogwQJa3nio8QoVVz6nvPxFMsmo0yJYMVDSoJIvI1e/PDj+IeYrUa2WYMVC3VV3Dq15jqpAvykdca8ik5LfZgl4NeOGpQGpKrU3iCabEEg3KkjcWBx72c/E5uqp72pUZQvxt1JN43AucG8S7rOrVNGqhYENU1EDR4YEzAHw9eRxpwLIVKBqFWpuBAUpVB8UOAdSGVIVyfliU/opmivJUT0cxVSvUyj/7hnwmZKsosdVoS0tN9/PA+fzrmrdSAR4T1AsTvvM2325Riup2irUarZtCDU1EjWNQaTzEyRz3Bwxy3aarn5rViuoErCiFEAG1yedyST7Rg5G8D0/+JhFfFUvKf8+5PRDu1NWYml3iDSWa0tbnHJuU7Y6bxqhTpIWpLrd6ZpgRYIEMQCDfwggGZvbFZ7F8IFWn+KIpvSQGBqDFqgLAEqJ0wGm95AIG2FvEOK6Kj/iH0ikSGp3OsqYgE7tz9PTHRx8antPGv2PO+Jpcko9q2H8a4q0VHVFpplKausD82ltEkC5L6LevU45UmcZKgYEg7HrBsR7gke+OpcGbLV6NepWZjlWRfhBVyVJIBAJ2J0zsSABNhiq8W4BkomnUrUoMlqxRvDFxCKACDF9RxhHkUbzfZDji0o+BRTzuWNMdyrBy5LlomIFg0bROxHOZmcE8J4VTdWZ6WqZAUmLSI5723GGWWr0e88K97Cg62GokjYl25+e+3TC3/wCrKQqHUrnUSdUjmehP7zhrJt0NTh52M63A6DqFGukYMaXPPf4pB/XFy7PVaCUKWVqCqwABeoXhSyxeNWoagLxM3nfFKz3FGqUGegC+mNRCk6BNzHI/pvywbwxmakrVDCPzi8HoTvPU9Zvti8WiXJNa/wAHRe0L5dsoWpvqph1DhW2giATMrFt/pigZ3tTWfNmmKiU6AUhrRczebmbhbW8ueG69m2B10a1iPgaDa9tQ3BnpEcsJc92apo7O1GGI1DS1mgiwg25A2BO+5wnF2O0o/wBjXjuepUQalPMitVR7qodBBsxRiIqeILdeSk7DCvst2zzNMCmXDZdGZmSIbQSSwRl8QNzG9z02l4PwuhUq11zSkqSvdFSwaXLSQwsSLCCTNzGK/wASpijUVAV0hEJKiz28RPUkz7WxcYNKyZTuot9HTeMZqjSzOXKKqx4qiqZcLEhmmPFeRe9sP17T5avSApo7lVhTABQGRDMWuto5kx745Rw3MBwtdQAyuEqIhaIgsrQxYgHSVImPDPOMSUxmMpVbcLGmopIgiRp0xsSrTjKUWlTKhg9Pvx+f5F2qcWqoqgLpYMJejK+AHxLBuLc+ZHLAhZqebBXLrFeHRC8QCCwJMGDpHnExyxW8pmzWY9AToBnrvvZrYecAzGriGVFSCopQkN+VQ5UExe729F6YSSUaOrl4VHiU/wDz8+/sHVuH1EWpQbMJqC+EtCgrUHlGsobWBiQTAON87njXTIqpUGsArEm8ghI06hJiDB/ltGJ+3mWCqpMONRXy0lVix9DilUM5XpVMvp0zSYuNewJ01AZvurC/l5Yp0ldnMrk6RaeO5H8INFN5rhyC0EeAgGIk7kKceYr2c7V080zO6trMFr+EkAgkWMW0DblvjMVgvUnN+hRE4XUNAV9E05IJFyALaj0WZE+XmMWfsT2qalTFEa9KtKXGkEkkEqd2BkibWxXjxFe5SkTqUbgzEzPL3+eNaGZgaaKkmek+V/8AOCWyTpPHO0v+yacVKgbT/u1IXVqJNmVjLTygEW33wmz/ABWktNy3jdVAGsHRIOrwwLieYI6TgClxAimqle9WN1gA81iZsPrjemmXzQIfwsLsGMHfk2qD92xUUo9eQEeXzwVmfvGDMZaI0mRqjT0sRaItjfO8QrVCuuoSBcWgW5SpkY14zwPumBQk02+E2METKnmPW++IDQZksJgiw3kX2326YtKDTY5cvJ0AVaZLEnVY2mZj354svAM1Vzbii7SQJ7xpYrckiSb3IF+hPLCb/TgPE5dNRMErafmP0xYOAcJBB01StQGQyiQAOsxG+w+uJ0iex52V4JTylarrfvFqKVEiwvPi3mbidtrYtDZzL+GjOnVJUL/TuTtAkj3IxVuI5IOQe/ZY3C8z135Xt54S8R4T3SGqK7eGRbwwSZtBMXN+WMJ8Sm7NFKSWmOc+ctSqCkEFVVUOoNgPEwg/zRHPrgXjvaWh3dRDQGt6ZVSpAKyCAZjlJjfFPOcfVqkk6Ylmm0jr/nG34mSdSKx2kwYjpjWKpUNTraey5fwm4u1Cjm1ChgxptJaBKlreUgb9BhL2u4h+KrroWdQ2BnUx3mGI6dOZ54Gy9ZESpEIxUSF2YT05b8upxmXzMEMIDC4Nv7YLkr9yMI5JvwOqufzCgJWVVVU0ppI0jaAoBt8Imd45HC/iFStUSAARYm5mxn0xr+Keo0sdR9B+gw24VnO8BSpuJgjy69DjOUFJp+gJVZTHz1RPhJU3kDa/39MZVyD6RIlY+Vv0xYu0nDkpqzMQBuCFJknYC4vJ6288JcvxZnGmF0iCReTysdhE9MWJIK4f2pr5elTpUW7tBM2B1Ekkm422t5YdZPtlNNqTKER1ZG0xEkeF9JBhlMEFYHlYYDyOTyjmWRg3UtP6b/LBTdm8qL94COYZip8oaw+YOLXJYnChrwbtjRy5GpjU2kqt/WSFn/GBO3Hadq7gU/gRFbzOoz+ynCB+EGkSWpvoiQx8QHoy+E4ccZelUyyME8VNQqshnaLE81IPscXFpbYpNiGlxRlZItBBDD+204jrNUrkaU7w7AHko2AMiB5YmqZSu4ULTquJsFViP0tgjLUjltPf0iCUkKdJJIbmJkCOZwOUa0GLTs14aatHwNRemtQwzFWA3EAMbG46/qcX3iCJWp06gpuxCfllVBUn4m25eZ8tsVrh1aaFQLqzGtDqQIzMh5MNIOxg6iOQvhrls9mRRDIrmkCFOkWljsSNyZFvPERSk6bKTaZo1EUq2kLUXSVYaeQIU2PPkt9is7YzOZgU69F6crpmPDBErF/M6N8dL7N9ng1JXzI7xyPCHuEHQA7b/XoMD/xH4PTTI95TpoHp1abDSoBMuEiw569sD40vNmsviHNJNaOfcQ4pFixcSVjVMkC/O0T067YDyHCGzrpRQqhqCQWkL4NWoAAfykW8h1x1/tH2epZjKVFp00DOmqmQoHi+JbgWkgD0JxTOD5R8tl8nUqroNKsGIPxaasBgRyN1GMuR4RXuTnnJtaEvGewNTJUFZ6itqqRaAANMiRzaQ3OAAOtsx0bi3aKhRo68ySQ1WF8JMSsgEKLWnGY5o80mrqzWO0fMzcKrDdY25jnMbTaxv5HFu7OVO7opTBDVGLeBQTImbtyEHn1wnp0Sw0FzDGNthIPyGLnwvLUcqh0nUfzOR4mPSOQHTl6467szcYqPuVVFbULg3Nrj0ud7Y34ZQH4kTdb8vLngfjNMd4TREKTJnkZ5X2xZuzjqKSqy6YmW685PTePbAw7WkVnjOXWlWMBgDdRsCSOUbxGJeGZgJUSApk7G59bc4nng/tDwt2qa6U1UX+qSpF4Ib57f5P4Jw1ISoyAOTPoBMWnc7+4xKi2ZXWx3ToaiAVDKdwwM35ibj58sA8P4bVpsFqfBNmWLjzYKIMdRy54ZZ7N0qCh6rRO0Akn0AxvkT+MoMcv3hkx8On5FrGPKfnjTS7FJvF0BZ/jGXXwLSViLEi3ybcn1xqtJHUEXBEwenmMU40ipKOsMpKkHcHaInfDihxmmoVRJgQfYffzw4yT7KwwSS2J+02RGXqApZHEgdCCAw9Nj7+WEzFd/3HTFr4nm0raAGGob36gWjflvhW8aiuuIjYD754Te9DSsEXLB2BL6CY1LGwgbCMS5rJhT4XYjzUR+v7YaUs0qrNSSQYkgx84xGVEKQBaeQneb9bHEtyDPji/qYLwx4Nz73/bDVqD0/wDcBSCRYG7GOu2wwl4vV7sqAdWq9/LBOTpPUUU30w1hJG0GY9AOV7YW0tlqUJbj0a9oc0a6AQwVZMwYn5YA4ZQCQ3Mj5en6+2LSOzNVx3dLNQkEFXSbEXAMkkdLiJxDW7AvTjTmELRcFCtudwThZquzPki30KM/nRYtLGI3A99vucMctXRlFjfqNrXjaPaMA8R4CFUVDmUIuAFUyxG+8QPPA4zaiV8Q0/FbkLQOnLriqXgx+uqT2Wbgb86bFyPDbw3naJAk7ztY7YOqU6yMGdEpl5F2pq0rEnxMA3qpIM+eEXBzTFJagbuyZGtadrGIuPii+/tfFuyHwI4rtUDGNOom0XLBhKQeVxsOeMpt3SN1yY+Cscd4jVoN3bll1LcsZMc4iREdP5sb9mOBfjqprVNRor4VW41R52OkT7z5YunFadPNZdaNWGUt/tvA1BVeSs7rIQSRykTtiGtxyllKZVQC2mEVdgQIF+ggfTGE5PSXZWeQRladJdNLLJSRTvobSTG0spBg9DjXsw/cFkKmQFQi9oEbAxfRviv9kqqxDSCT4XF9PtzMxhhns0Kdau7MWAKmVF9TEEeHYmXJ8vfBxckHyPiXa3ZUoNRUmXet2iUMgCk2JLfCqxYCep26WwR2iza5jhmZ5nuC+mQTKjWBa0yuKYvEqFZVViwAYMQ6sGJW+wF79MRfiaYNRVUim8xKsvxAz8QjTzAnHcnoxdHQOzfFg2TyxJkmkoPsIP1GF/HgKlKqGgUm/OCIUC4YyeREzbFO7M8cNJFpsAWVdKg7aj4gTz8U3+xgfi/A+I5sqtZFakxsKTlaYP8AUpIYjnJBiPmN5Am4dFwodp8v3aE1VFoBYreBuDIB/wA4zFXqfwqUg66qgkgmAzbAxu8CAYtyjpjMLBegfMkVXhmWem5DKVGmxiZnbxbHzg4WcSqhaoVbXIcSd5mTMef9rYt+ZpVNAgLTVWIlnRbnzJHOTbFH4lkHp1lFUSGEq2pSGmYIKkyLH+2MvmOX6Gz48En2/wC9/wCgmnWGqQAZ2vzxNWz5XneIHznzv/bEdFIIJMc/EIHlcTiDjTatJpzqG4kEW+zvib+otS09DfJ5gMFEiVEecefl/bDBqjUx4oI3tNukXuMVzhVRAdSAqR8XT264Z1szq525/fLfEttMIK47JKzHN5igmqFIg+gljE84EfLHY+GOlKiqqoUAQo8hj59Xifd5hGRrUyb7xqGkkegb6YYcP4hXy9dorVCQ5DKzMVcTzUk7jmLibHGXxPDLlffgUXR1riPZqhm2/EqO7rkFWP5XG3iEXIFpt05Y5l2j7OnLVgNPhb4bztuP3x03hXGUFOTK6RfUCAB6wBt+mK3xXt7liKhRXq93vpQxdo+MiIv9TG2Of4Pn5m1Bq10LkhG3JHP87lRAJRr8z5dP74EoLoIFMEjz8/1xeV4j+KoUzVXQtQkaCZmSNOkrdRE23sL74NyXDKFHxU0AYRBJJPsTMHYe+PUlrREL7ZSe0eXNKmoZWXvIIJ8oLAxYMOm+E1V3qkBbrsP7n75Yt3a/tJSr0fwy05AIPeEjwuDfSPSR6McU/LkoLHVzJANv8f3xeVozfGsrDKvD0WnrLloAJWRbqR6bwd4wbwTx+IOtNlsLAkkiIAidjMm1/lGkVwRAHUgc/YiZwxoZQiktJaukLJGldy28+K8AQB5YiW0auEktdMzPUq9Eh2qsRMAqPKfysJH1tcYFr8XqMAe9Yja6nb/l5fTBY71aIVArOCdZp0xAQxFoETO3kcHcC4WFJbMaSLQAQINyZK8/frgqlZnxu9TW/v8AqVrJualVVaQG8BMfCpPiMcrWna+N+McO1laraKYqiwJEAzvNgs7+5xY+0eZo90y0E8bWJVb+7nf64WZI06tBqFSlpqRZyxEzy2IJBuOsDE5VKxT1s34Lkj+GChi6BgaiqOTyZUmxMabc4wZwSjobVqEEySL2vAfmBvz5jbDDu0p6dFdGphbroEr0Hi6EdOXniD8PBSop1zs6QpNjboTa3LlGM23t/wA/1/PcxcoN03+j/cecLqhoka1ZpmygSV1qJ+Ln5jV0OKHx6qq1GRAFVGIAGx5g4tVHMgorleeod2CgtPxKWkX5bGcVbjFZizkJK+YF45j1AwKrNONyV6pDfsmZCHzJ+pOHPFqcvU2vSDX6q1/SwmfLCDsnXBItpHTpiycTqKXRZu6Op9Cum/8Azx5vGnH4y/Wzum0+JEWQpGCdKDzDAbjqunrgnK5bvZKqARaSSwMdNdMjecVzgecNJfHAY8wWsIjkZ68sWLLdowo1EBRzPhv5xOqT0x7Ckmcgg4/QfvaOkjVDUyvPwMBttsRi0cDzGYYKtQ6lBCgu7aQeh3g9Jwjo5mGNRyCQ5NOPh8QJ8oMQPXyw/PaYaAvdKWIve99oAUlsOLQO/BYK9ArH/qBTHQrP1JH6YzFJznHM0I0UTUHISi6f+eMxWUSvlcn9L/wWbuw6jWNYnZpI8jB+74pn8StKmgQigaWEQItpi3qeuLzRNsU/+IGWLVKLbqVIg7WYEx5kN9BjzuF1JDZzpM1ULEDSvmBY+5v7YZUsmWjWTHlMG3RP7zjfN0EUFd1a6jofu+N8oQp0kSAZFyDz5/vjqk34BT9TZXZd18MCLi4jffENOoXc01gFpAZjtJ5EECeV8NTw+g5k3keEh2APkYNjiWnwugAGA2ImSxKnzBNx541XD5J+eqoqlbgFdGZRTYxEm2mN7NMH541rcQ0OZkkEX36Ri9V6DCynVaRHMDoSb+mOe18uSWqQCCTz2A9vLFSVdijK+h/U7TPmKRolGqG3iVCziDPL0i4wvoN3YamXqIGgsh2PSR1wvy1CvU8FNWKnkvhB9SSAT6nBuW7J12MeBDEwWM+wUGT74iHEl0hvk9RvT4r3NKmAqv3dgWLbXERMTeAQNh8z8l2lDa1pUSajLZZLSQv88jTt0xSs/k3otpYg9CJg/PY32PXEmVzHdqGVTrJMmbR0j73w3FBm2XXgPD6VEaqiJWzDmfGQKadQA12IMyQpE2BxLxSnUqaqqd2ipqQaQUeoSJYDTuLG1j4eeBOx9YMHqVCypMBVgkkbgWJi8R5cowRxPN6iD3ZppTDCnTM7MCDqndjO/L1uV5Gl6CHLVnra+7GhlEoiAEnSDzNzN+XO5Nsb8I4r3gJYgFY95n/PzxBluI/hlq93U076GgTMSImdmt7YT5Op4Xm5N/v54daHGTi7LhluINcU2id4jUR0kXIvscYzHbYTsLfTFSpVyIIsZkYtwJFza1o6+0QMZzVCnJybbIxAkE/M4k0D7HX9sSaww2WPcH6zOG+R4A1VQ2laSHZpEnz0L+hj3xCTJEi0rbDb72xgAX8vrI/6vfFhr8SyWRUDSKrCzeHUfWbiOqDl88MeIdquGMmrulqKY+CnBEjkQAQQTcSI68sWuNk0UxGDGwgdT/m2N2C2ggx6gfPDjimUoU4elWUq4lUIDOD0MWIk/EfkYwgzOeCuAASfzDcDfoPKwwlxyYElemo/pbnufbYfLE+TaHVryD/n9p/6wNUzlLUveyqncqJi28G0+WNss6ufAQNIJBjeL7cpgfd8N8UlsE9k1emFdlCyZO5Nj5QRtgZqZ3BP0j35jD7P8Jqdz38BqZiSCLTG46Tab7jCUKIsCBEWtjNoT7CKBGioN7Agm2xE+e0YF/FkXHLp+xG2N1W0HYi97Y9FGJ8Sxewk/YwXY1KtnqcWqj4WkeYB/bGYGqkDr5fd8Zicfc9X/tF/Qi5f68sadLAzeY6chP3bCni+fFUAsdKrIuR5bRN7fTCbvwCOfU2/QHy+uA8/UJYR8IFvnf8AYe2KhwxTtHnd6BeI5tS6iTO8EfvtibLuSQSTvBPlialTRoJRS3MsJjpE2G24xBmK6LUCXnlbcHa4xp/YmiVeHrNwIm4E+9pAwSMtBJp6zbqT+5tghaaxsdR3gWFufrz+48zAJMkz8v8AE7YNhoX/AIB4I11NJ5Tb67WwKOFiIl4nl/i2HNCo4gKTH0G/P3OI8zmzNxPrf3E4LYEGWZhTCAkKDaYnqPbEWdy5qfFVYW3AA/v05YIpZgE3++vw3+uMrZm5ICwfy3gehPL1w8mTSAa2ZpAClmD303V2EMu1ta3j7kY3qZJKNJqiAkgSLkr9fu3lhTxNwzM259yB7n2xvwniJtTYag50gHlNreWNGnQL2Lt2HPd0A7XaoS59DEe1p/8Adh6c9TcMjbEQwvsR0wrqKtNDyVF+gtit067olepNxTYgHlyXnykY8zc5NnqfgjRWc0qo9WifEqsQp5joZ6xg3hvCKjpKFDqNgTEj9jIwiCknHQ+yNLUaQAEBNR+nXzjbHoybSPNy3aGXB/4f6FNWrUDVFQsqqPBqiRc3N/Ib4VVnkCFidze3znHRaGbYEKqiRckgxHl545/nhDOqgwrFb8oJFhz2+uMm7IUm3sioZgUWFQhXCydJBuYseljfntgXO9qK9TVJsYBF+fKdPT/rliVcySbiBtyHzONsxlxUHjmOZ1fTFQkkVYJkMlUzUd0lgwDNqFgTLXbTfSNt746XW7PZbMLTQHua+gBWZQC4Ai5AAqWA6HoYxU+zFdaC1EBCqTqpsRIB2aQokk+HaLDflixZridNmopTbU61VJqMQAFkamJYwbTaSfLli87ehqOrZzPjmSejWenUVlqU20wAWHkwjcRceuJMswKkBajMbyAZPn8I54t/aPjNOtmQVUmbOU2YqdIMT+YAbTaMA5g00uAFYbatW8RvfTM46Yrjq3IqME0VmgHZmplGJaxVlj38X64f8Pyrd4Sw0MLASD8QN+fyOBjmKrEsF70BY8BEiSI9uZ3298HNTqTKrJYA7iZEjTY3iThPCL7sy5IyTpD7g3G9NFKFWGoP4G5MCTpJB8jBj3nlhTxTICnVanqBjZuoNwbWkgfOcKzSqdxoqKdYJaATcsZHmI39sMcxWWpTG4qiPiF9uZBO9vr1xzclShp7QpXkCtRuZnw3n7tjYUCZME+EmANgBJNtoF5+uNVLqIixPMTv9/phgnFwirpppOwIEEjYliZsemxxzoKE1FL8o5YzDLN8QoG6ZZp5qGKgekTM9It1OMw0mwxfqA1aYjmfLb5ffLA+Y5AKFIUDedRLG9hbeI8sTFdNwVHT7AtgSvU8UyDtt1E42RutBdbJhQJueQsMKOI0R31IjmQDMcmwWHm51eUN9bjGmdqrUYGNMREAcvluZPvgRKCyxLRf5/2x5WUjmfU/tP35YkouLRoP6n5kRj1GN7rJ/o/S+2JFRpQqkmDado/x5/rgWvmYME+3/WJqqNeL+Uftit1Mw2slgYJ54uMbJLDRrativzxDWUkX0jnzwmrZsdPniw5fLK9NYbUSo1Agb/fXpgksSkmxDULiZQ/+U7/vgKnSanUWpYaWDDpIMj12xaKuXIPpbcfpgWplVeFcGA0kqBqNvhvt/jD+ZY1B+BxmuNB0KsNAZZZwZt0AtBkdcV7M8erVUamQgUiNvFHrO/tiwjIq6htFMqBGkgk2PWRJnCfjvC1IV6C89LpMXMwRO20EdYjGUFxp9G/JKbRXHWOeLz2azi0aKwDrtqlW1T0j+W9rdMLeDcHgtKam9RYmwBN4E3kbjFn/AA5MCnCNYgwAG/pMEmRG4GNZVLRyN1otvA89SdCWaCNw1vSCdvQ28r4pXGqQ7yrU1BVNRoDGD1nzF4t+hnBmVdVJJUQ1wyNBGogbsAGiNpsALG2PKRVnZDpZbD4tRHkwjaSRqHrykZxhQVVCUaY5b3tHlvF8ETTAvc9I+mCK2SpiTJFhABBIkdLmB59cKqiMeYC3gnc+wE7Rga8jfYZRqqTDCBPKDz/lIE2wNVqvq8KwORv+22JCq6JBnqLyD6W8vrgRs3ECGAPp/kj3thA2T1czVGklQfMSCPp++JafFXE61N+YUGfUlcQ5d7fmJO1/1A8uR648ViTcNA5yJ9sNv2Hk0TV6qKfFeSQQwH06EciOmPTTLAulZp2sBPob3G+JEpBrATI5+mNKfAwp8XgvyJiR5z+/yOFlEq2zcO6yCSSPMR633n98erVIM6uXLb6R1/XG34dlkEhli0SpHr1++mIWanqi6mNj05Qed+n/AEqvpkuzU55gd7R+bp7yD9+mCcnmKZIJVYi8efW9zgFqQFiHUcjYg+/L3xNRCj4FYk7mIjyG/TriXAmws00IsT6G0frt++MwBUZf+pxmFiwtEeZy7WKQG/p/yAd+mB/wz/zGTuCoAHoZN/bBxYL4rN0sd7XjYH++PErkCdE8omBG/M43o2yYsZBsT8xjPwjb7i8Xn9b4aJnGIM0hE7wD9CN8aioxIOkGQREKCPUgYdEUD5ajpg6jq6WiPP8AtialSZjAG/Of01Wx4qsRItBizfZHucevVqAaNRAmb9esjnaLYkDZFIIt8o++uI6tj8TCfvbHv4YyOtvMGTF5MYNoI0nwkt13/SwGASFNaiIMqpnY2k/XaPbB2XVlVSh3EkQPp7ftgxMoxj8w/lMb/p0xtGnc8oi3K5wD62DO0gjTBGxJtBMx5EC/S2K/mKhRyQLE+K/ncj2OLLmqGqDeT6GbfyxM4X1+FhufrpEbbbi3X2w6RSk10DZvN1+7Q0vhBv5QLCP25xjzJ8e0JNRHDqZ8IEGCCoJJ8IB+QUYPplQGBB3nxEk+fKDz54k79TbTcCbD7nE0qpjly27sCzdKpVqB0YLJBCmwv/LG02+QwetHMUgGUAPNxMBhH5x132vz9Yu+eLSPUYkpV3kyQBOmwn/M4CHyEmYrVW0ksqX8URuRAEnfr8umNamUpPDMAWVdM2k3EDpEiee/liOrmblQJA+Inb2Gwv8AtgcZq53j9xgsj3CqdBVPgKrzuJG2x6j0GNatOGEnUALAbR1gbczGPUrJY2BF9/Tf5dMY9JHMliB5YLHZik7BZjYzf788RVFA5LbqMTU6KqFGtj5SLiedrD05c8TpTp7wARcDlPIyT+v6xgF2BAEhgzSDtAAIIPXmeWBqqQ3jHuL/AFwfWS5nTcksb6jPXUDf3nHqgXLRfksyfPyPUeWATBKGYRTqBEH64af6mHWNIb3/AMYG/BqxEIxWd7yPWSZ9oxpWogOO7UKBa1xY78iDB6YlxTKtro9OZLEmYAsAYHzH0xpUaQAQTtp2jpExOIK2X/mGozy5dBIG88rY8RugIjfyuN/198OqJZIU0M6qSbxI8jcgkbb7zvjWo0knTE+X318v0xLQpsQT4YtuYMeTTv8AfptmMvUS2jz+IEc45zeD1w7GQ0mPIn1EifWcZifLUwAWYAyYjlPX764zAI0DG2kzPmN56HEgDqZBvHUT/acCo5B0i1+X9sFCno25LPTr0xoaklN2mDMg7tK/JtgMTd+CoBCMDckOYF+oNx7H9sKuG8SLhiqqsG5IDMbgWYjw7/lAxLmM0ZVfKRYAj5Dz54BWECspPhmT5yLbXj3xjpcHUmqOYPMdY88TZ6koRBAOqSTtz/xiCpS8GqTe5B8uhEWwhGB3Ejn/AEkxHy2xt+IYRsZHPz63+4xG6wsiAfT3x47ksZN4B+YEj0wqBIlq1r+KPKw5gTy6jHjMdJvf2/a+MqUdJv4hYQf7g49FPTqPmB6W5dN8FA0b086V8a2YXI2HL28/bENTiCmOvVfuP+8aBwZkSI2nzxq6QwFjYHnbcdfLASTmprBMT18vONybWM8sZoAHKCdxMx5xufpb5CM7KYnlcgf941emAOdwdjH3Y/TCYgqlX6RafERJH/xJ3tiajVDEKWG9xHtYEfTAVGoSNO3ObT9R54kpAlotMgTHUj5YV2MmzeQBJIK728MG/WAb3m/7Yh/DKJGuZ3sPp7Rfzx62d1MREkczc7+2B6+YNOSQG57QeXMz9cFhZtVytO1yTHyxArgSBEDmPvlhlRqyJgQRt6xiBKpvAWOmmf15/wBsMQK9cRcgxsT5+e8nGgzBB5j+b15j229RgqpmCBAAW/5RG55xc/PENGdTEErpB23v572k4mkwolWoTMwBymbz0kfQT6Y2fMDbn1nz6ftOB6uWGnUSSQR73P8Ab64FVucTPW+09cFBQxp5wxqDEnp98sZ+PMmLMeZtOAmpzpgx+W23Xb3wSMvynmBt10nb3w6YUTrmHAEgGb2iZ9cFq4a7ELHUWIH6ctsDVctpkzNxv6+vniKkvMWHIdPngugtjrL5RbwQZmx6bkRJmYm3Q42rZEEGDtJg28+hkbfXCEZpla0cuXl649pZxiNckbD99+nliHkyrQ2zHdhrm0eEbEC2888ZhFnWIN7/AH9/LGYLaJc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148" name="Picture 4" descr="http://news.sinchew.com.my/photo/files/111111111_0.jpg"/>
          <p:cNvPicPr>
            <a:picLocks noChangeAspect="1" noChangeArrowheads="1"/>
          </p:cNvPicPr>
          <p:nvPr/>
        </p:nvPicPr>
        <p:blipFill>
          <a:blip r:embed="rId3" cstate="print"/>
          <a:srcRect b="23057"/>
          <a:stretch>
            <a:fillRect/>
          </a:stretch>
        </p:blipFill>
        <p:spPr bwMode="auto">
          <a:xfrm>
            <a:off x="539552" y="3933056"/>
            <a:ext cx="4176464" cy="267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http://pic.itiexue.net/pics/2009_5_31_71934_9371934.jpg"/>
          <p:cNvPicPr>
            <a:picLocks noChangeAspect="1" noChangeArrowheads="1"/>
          </p:cNvPicPr>
          <p:nvPr/>
        </p:nvPicPr>
        <p:blipFill>
          <a:blip r:embed="rId2" cstate="print"/>
          <a:srcRect l="6631" t="1983" r="5509" b="29604"/>
          <a:stretch>
            <a:fillRect/>
          </a:stretch>
        </p:blipFill>
        <p:spPr bwMode="auto">
          <a:xfrm>
            <a:off x="2382892" y="3717032"/>
            <a:ext cx="6761108" cy="3140968"/>
          </a:xfrm>
          <a:prstGeom prst="rect">
            <a:avLst/>
          </a:prstGeom>
          <a:noFill/>
        </p:spPr>
      </p:pic>
      <p:pic>
        <p:nvPicPr>
          <p:cNvPr id="10" name="Picture 3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8640"/>
            <a:ext cx="3851920" cy="2567947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3888432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貳、國際現勢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、恐怖主義與反恐戰爭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1.911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事件後的美國外交政策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美國的反恐陣營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國際關係「重開機」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40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2" name="向右箭號圖說文字 11"/>
          <p:cNvSpPr/>
          <p:nvPr/>
        </p:nvSpPr>
        <p:spPr>
          <a:xfrm>
            <a:off x="251520" y="5373216"/>
            <a:ext cx="5292080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3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美國的「邪惡軸心論」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ages2.sina.com/newscenter/us/sinacn/104-103-102-129/2008-09-17/9bd801bc398f73b7c60c6825553b44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140968"/>
            <a:ext cx="3995936" cy="3492449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3888432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貳、國際現勢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四、美國獨大時代結束？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小布希發動伊拉克戰爭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金融海嘯的衝擊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國際權力中心的移動</a:t>
            </a:r>
            <a:endParaRPr lang="en-US" altLang="zh-TW" sz="4000" b="1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zh-TW" altLang="en-US" sz="40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29698" name="Picture 2" descr="China’s rise, America’s dec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3960440" cy="2809035"/>
          </a:xfrm>
          <a:prstGeom prst="rect">
            <a:avLst/>
          </a:prstGeom>
          <a:noFill/>
        </p:spPr>
      </p:pic>
      <p:pic>
        <p:nvPicPr>
          <p:cNvPr id="63490" name="Picture 2" descr="http://ts4.mm.bing.net/th?id=H.4755187052972983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232248" cy="2899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img4.bbs.szhome.com/uploadfiles/images/2009/06/27/062711163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108223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292080" y="6093296"/>
            <a:ext cx="385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劉溢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《2008-</a:t>
            </a:r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北京</a:t>
            </a:r>
            <a:r>
              <a:rPr lang="en-US" altLang="zh-TW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023" y="836712"/>
            <a:ext cx="3032977" cy="1944216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52326"/>
            <a:chOff x="395536" y="404664"/>
            <a:chExt cx="8229600" cy="752326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264696" cy="288032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1124744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國際關係本質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無政府狀態</a:t>
            </a:r>
            <a:endParaRPr kumimoji="0" lang="en-US" altLang="zh-TW" sz="29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1763688" y="2060848"/>
            <a:ext cx="2304256" cy="22322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5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合作</a:t>
            </a:r>
            <a:endParaRPr lang="zh-TW" altLang="en-US" sz="5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860032" y="2132856"/>
            <a:ext cx="2304256" cy="22322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5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衝突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619672" y="5157192"/>
            <a:ext cx="60486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權力均衡</a:t>
            </a:r>
            <a:endParaRPr lang="zh-TW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向上箭號 14"/>
          <p:cNvSpPr/>
          <p:nvPr/>
        </p:nvSpPr>
        <p:spPr>
          <a:xfrm>
            <a:off x="2627784" y="4077072"/>
            <a:ext cx="720080" cy="115212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上箭號 15"/>
          <p:cNvSpPr/>
          <p:nvPr/>
        </p:nvSpPr>
        <p:spPr>
          <a:xfrm>
            <a:off x="5868144" y="4077072"/>
            <a:ext cx="720080" cy="1152128"/>
          </a:xfrm>
          <a:prstGeom prst="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左-右雙向箭號 16"/>
          <p:cNvSpPr/>
          <p:nvPr/>
        </p:nvSpPr>
        <p:spPr>
          <a:xfrm>
            <a:off x="3707904" y="3140968"/>
            <a:ext cx="1512168" cy="648072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 rot="710681">
            <a:off x="6865555" y="2362497"/>
            <a:ext cx="1200329" cy="352839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現實主義</a:t>
            </a:r>
            <a:endParaRPr lang="zh-TW" altLang="en-US" sz="6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 rot="20864002">
            <a:off x="1032907" y="2290490"/>
            <a:ext cx="1200329" cy="3528392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6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理想主義</a:t>
            </a:r>
            <a:endParaRPr lang="zh-TW" altLang="en-US" sz="66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理想主義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(Idealism)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人是理性且良善：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國家可以透過學習避免戰爭與衝突。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國際間的互動：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國家之間存在著互動的基礎，也就是國際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規約或國際法的秩序。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合作的可能：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國家之間是可以相互合作建立平合的關係。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kumimoji="0" lang="en-US" altLang="zh-TW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※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現實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主義</a:t>
            </a:r>
            <a:r>
              <a:rPr lang="en-US" altLang="zh-TW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(Realism)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國家利益 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國家須靠本身的力量來保障國家安全及追求國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家利益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國家目的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生存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發展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國家安全的重要 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國家政策的制定須考量國家安全、軍事策略與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外交政策。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權力平衡 ：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主張透過權力平衡維持國際間的穩定。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、理想與現實的競合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理想主義的樂觀與現實主義的悲觀都不足以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解釋國際互動之關係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32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</a:t>
            </a:r>
            <a:r>
              <a:rPr kumimoji="0" lang="en-US" altLang="zh-TW" sz="32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2.</a:t>
            </a:r>
            <a:r>
              <a:rPr kumimoji="0" lang="zh-TW" altLang="en-US" sz="32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二次大戰的爆發使知識分子思考兩種理論間</a:t>
            </a:r>
            <a:endParaRPr kumimoji="0" lang="en-US" altLang="zh-TW" sz="32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kumimoji="0" lang="zh-TW" altLang="en-US" sz="32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的調和</a:t>
            </a:r>
            <a:endParaRPr kumimoji="0" lang="en-US" altLang="zh-TW" sz="3200" b="1" i="0" u="none" strike="noStrike" kern="1200" cap="none" spc="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http://www.mediachinese.com/files/preview/350x260.2012.01.08.mcil12010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9964" y="3717032"/>
            <a:ext cx="2414484" cy="293348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13" name="向右箭號圖說文字 12"/>
          <p:cNvSpPr/>
          <p:nvPr/>
        </p:nvSpPr>
        <p:spPr>
          <a:xfrm>
            <a:off x="2627784" y="5373216"/>
            <a:ext cx="3744416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3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威爾遜</a:t>
            </a:r>
            <a:endParaRPr lang="en-US" altLang="zh-TW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Thomas W. Wilson)</a:t>
            </a:r>
            <a:endParaRPr lang="zh-TW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9741" t="7201" r="9935" b="6806"/>
          <a:stretch>
            <a:fillRect/>
          </a:stretch>
        </p:blipFill>
        <p:spPr bwMode="auto">
          <a:xfrm>
            <a:off x="5004048" y="4149080"/>
            <a:ext cx="3823546" cy="255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ts2.mm.bing.net/th?id=H.4682662271910285&amp;pid=15.1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444208" y="764704"/>
            <a:ext cx="2463634" cy="3185733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二、當代國際關係理論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新現實主義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(Neo-realism)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以系統理論詮釋權力關係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國家中心論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霸權穩定說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利益驅動理論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zh-TW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美國因越戰產生的強權道德問題</a:t>
            </a:r>
            <a:endParaRPr lang="en-US" altLang="zh-TW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3200" b="1" i="0" u="none" strike="noStrike" kern="1200" cap="none" spc="0" normalizeH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292080" y="3140968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華茲</a:t>
            </a:r>
            <a:endParaRPr lang="en-US" altLang="zh-TW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wTeX 圓體" pitchFamily="49" charset="-120"/>
              <a:ea typeface="cwTeX 圓體" pitchFamily="49" charset="-120"/>
            </a:endParaRPr>
          </a:p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 </a:t>
            </a:r>
            <a:r>
              <a:rPr lang="en-US" altLang="zh-TW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Kenneth Waltz</a:t>
            </a:r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 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wTeX 圓體" pitchFamily="49" charset="-120"/>
              <a:ea typeface="cwTeX 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ts2.mm.bing.net/th?id=H.490853889874574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19362"/>
            <a:ext cx="2664296" cy="3943160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二、當代國際關係理論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新自由主義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200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Neoliberalism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強調國際合作機制的建立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重視制度與國際組織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批判新現實主義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多元中心論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e.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硬權力轉變到軟權力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zh-TW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介於理想主義與現實主義之間</a:t>
            </a:r>
            <a:endParaRPr lang="en-US" altLang="zh-TW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292080" y="4365104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基歐漢</a:t>
            </a:r>
            <a:endParaRPr lang="en-US" altLang="zh-TW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wTeX 圓體" pitchFamily="49" charset="-120"/>
              <a:ea typeface="cwTeX 圓體" pitchFamily="49" charset="-120"/>
            </a:endParaRPr>
          </a:p>
          <a:p>
            <a:pPr algn="ctr"/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 </a:t>
            </a:r>
            <a:r>
              <a:rPr lang="en-US" altLang="zh-TW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Robert </a:t>
            </a:r>
            <a:r>
              <a:rPr lang="en-US" altLang="zh-TW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Keohane</a:t>
            </a:r>
            <a:r>
              <a:rPr lang="zh-TW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 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wTeX 圓體" pitchFamily="49" charset="-120"/>
              <a:ea typeface="cwTeX 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ts1.mm.bing.net/th?id=H.4539648450496384&amp;pid=15.1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6755" t="9007" r="16688"/>
          <a:stretch>
            <a:fillRect/>
          </a:stretch>
        </p:blipFill>
        <p:spPr bwMode="auto">
          <a:xfrm>
            <a:off x="6074437" y="3789040"/>
            <a:ext cx="3069563" cy="2736304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壹、國際政治基本認識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2218" tIns="0" rIns="22218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8677" name="AutoShape 5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二、當代國際關係理論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建構主義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(Constructivism)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個體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國家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與整體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國際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互動所建構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權力政治是基於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威脅均衡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而非權力均衡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c.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強調文化力量的作用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d.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實踐重於一切，實踐決定存在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zh-TW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觀念與政治文化的建構</a:t>
            </a:r>
            <a:endParaRPr lang="en-US" altLang="zh-TW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932040" y="5589240"/>
            <a:ext cx="38519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2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溫特</a:t>
            </a:r>
            <a:endParaRPr lang="en-US" altLang="zh-TW" sz="3200" b="1" spc="50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wTeX 圓體" pitchFamily="49" charset="-120"/>
              <a:ea typeface="cwTeX 圓體" pitchFamily="49" charset="-120"/>
            </a:endParaRPr>
          </a:p>
          <a:p>
            <a:pPr algn="ctr"/>
            <a:r>
              <a:rPr lang="en-US" altLang="zh-TW" sz="32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wTeX 圓體" pitchFamily="49" charset="-120"/>
                <a:ea typeface="cwTeX 圓體" pitchFamily="49" charset="-120"/>
              </a:rPr>
              <a:t>Alexander Wendt</a:t>
            </a:r>
            <a:endParaRPr lang="zh-TW" altLang="en-US" sz="3200" b="1" spc="50" dirty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wTeX 圓體" pitchFamily="49" charset="-120"/>
              <a:ea typeface="cwTeX 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14637</TotalTime>
  <Words>783</Words>
  <Application>Microsoft Office PowerPoint</Application>
  <PresentationFormat>如螢幕大小 (4:3)</PresentationFormat>
  <Paragraphs>126</Paragraphs>
  <Slides>18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國際關係概述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第四課 公共利益</dc:title>
  <dc:creator>pig</dc:creator>
  <cp:lastModifiedBy>pig</cp:lastModifiedBy>
  <cp:revision>593</cp:revision>
  <dcterms:created xsi:type="dcterms:W3CDTF">2010-11-01T01:14:12Z</dcterms:created>
  <dcterms:modified xsi:type="dcterms:W3CDTF">2013-09-10T04:20:40Z</dcterms:modified>
</cp:coreProperties>
</file>