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9" r:id="rId5"/>
    <p:sldId id="340" r:id="rId6"/>
    <p:sldId id="260" r:id="rId7"/>
    <p:sldId id="335" r:id="rId8"/>
    <p:sldId id="336" r:id="rId9"/>
    <p:sldId id="337" r:id="rId10"/>
    <p:sldId id="338" r:id="rId11"/>
    <p:sldId id="332" r:id="rId12"/>
    <p:sldId id="333" r:id="rId13"/>
    <p:sldId id="334" r:id="rId14"/>
    <p:sldId id="294" r:id="rId15"/>
    <p:sldId id="295" r:id="rId16"/>
    <p:sldId id="296" r:id="rId17"/>
    <p:sldId id="297" r:id="rId18"/>
    <p:sldId id="299" r:id="rId19"/>
    <p:sldId id="307" r:id="rId20"/>
    <p:sldId id="300" r:id="rId21"/>
    <p:sldId id="301" r:id="rId22"/>
    <p:sldId id="302" r:id="rId23"/>
    <p:sldId id="308" r:id="rId24"/>
    <p:sldId id="303" r:id="rId25"/>
    <p:sldId id="310" r:id="rId26"/>
    <p:sldId id="309" r:id="rId27"/>
    <p:sldId id="304" r:id="rId28"/>
    <p:sldId id="312" r:id="rId29"/>
    <p:sldId id="305" r:id="rId30"/>
    <p:sldId id="306" r:id="rId31"/>
    <p:sldId id="311" r:id="rId32"/>
    <p:sldId id="329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全球化統計資料搜尋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鄭忍嬌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tx1"/>
                </a:solidFill>
              </a:rPr>
              <a:t>201.03.25.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785" r="14563" b="3367"/>
          <a:stretch>
            <a:fillRect/>
          </a:stretch>
        </p:blipFill>
        <p:spPr bwMode="auto">
          <a:xfrm>
            <a:off x="683567" y="404664"/>
            <a:ext cx="77696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70892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50100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27584" y="242088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27584" y="378904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27584" y="436510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8421" r="15350" b="3381"/>
          <a:stretch>
            <a:fillRect/>
          </a:stretch>
        </p:blipFill>
        <p:spPr bwMode="auto">
          <a:xfrm>
            <a:off x="611560" y="332656"/>
            <a:ext cx="786944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49289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2849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421" r="14563" b="9681"/>
          <a:stretch>
            <a:fillRect/>
          </a:stretch>
        </p:blipFill>
        <p:spPr bwMode="auto">
          <a:xfrm>
            <a:off x="611560" y="404664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6804248" y="14847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04248" y="321297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95536" y="3501008"/>
            <a:ext cx="89959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0" y="2420888"/>
            <a:ext cx="899592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51720" y="2492896"/>
            <a:ext cx="158417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79912" y="2492896"/>
            <a:ext cx="151216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619672" y="908720"/>
            <a:ext cx="201622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475656" y="2996952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75656" y="3140968"/>
            <a:ext cx="936104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347864" y="3356992"/>
            <a:ext cx="1368152" cy="30963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1124744"/>
            <a:ext cx="1187624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2060848"/>
            <a:ext cx="971600" cy="439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67667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全球統計機關網站</a:t>
            </a:r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2121" r="42125" b="54960"/>
          <a:stretch>
            <a:fillRect/>
          </a:stretch>
        </p:blipFill>
        <p:spPr bwMode="auto">
          <a:xfrm>
            <a:off x="395535" y="2204864"/>
            <a:ext cx="80787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547664" y="443711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如何決定研究議題的範圍？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059832" y="1340768"/>
            <a:ext cx="3096344" cy="3024336"/>
          </a:xfrm>
          <a:prstGeom prst="ellipse">
            <a:avLst/>
          </a:prstGeom>
          <a:solidFill>
            <a:srgbClr val="FFC000">
              <a:alpha val="29000"/>
            </a:srgbClr>
          </a:solidFill>
          <a:ln w="508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283968" y="3140968"/>
            <a:ext cx="3096344" cy="3024336"/>
          </a:xfrm>
          <a:prstGeom prst="ellipse">
            <a:avLst/>
          </a:prstGeom>
          <a:solidFill>
            <a:srgbClr val="FF0000">
              <a:alpha val="29000"/>
            </a:srgbClr>
          </a:solidFill>
          <a:ln w="508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835696" y="3140968"/>
            <a:ext cx="3168352" cy="3024336"/>
          </a:xfrm>
          <a:prstGeom prst="ellipse">
            <a:avLst/>
          </a:prstGeom>
          <a:solidFill>
            <a:srgbClr val="0070C0">
              <a:alpha val="29000"/>
            </a:srgbClr>
          </a:solidFill>
          <a:ln w="508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63888" y="1844824"/>
            <a:ext cx="2016224" cy="1261884"/>
          </a:xfrm>
          <a:prstGeom prst="rect">
            <a:avLst/>
          </a:prstGeom>
          <a:solidFill>
            <a:srgbClr val="FFC000">
              <a:alpha val="9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全球化視野</a:t>
            </a:r>
            <a:endParaRPr lang="en-US" altLang="zh-TW" sz="2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全球排序比較  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國際區域比較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736" y="3789040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家政</a:t>
            </a:r>
            <a:endParaRPr lang="en-US" altLang="zh-TW" sz="2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飲食 衣著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居住 消費  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家庭生活經營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43651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現代生活議題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572000" y="2852936"/>
            <a:ext cx="2088232" cy="1296144"/>
          </a:xfrm>
          <a:prstGeom prst="straightConnector1">
            <a:avLst/>
          </a:prstGeom>
          <a:ln w="38100" cmpd="dbl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660232" y="2492896"/>
            <a:ext cx="2339752" cy="5232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</a:rPr>
              <a:t>研究議題範圍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779912" y="119675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707904" y="3861048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67544" y="620688"/>
            <a:ext cx="2088232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4427984" y="2492896"/>
            <a:ext cx="360040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763688" y="2780928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2636912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413" t="39920" r="47638"/>
          <a:stretch>
            <a:fillRect/>
          </a:stretch>
        </p:blipFill>
        <p:spPr bwMode="auto">
          <a:xfrm>
            <a:off x="899592" y="620687"/>
            <a:ext cx="7128792" cy="59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3284984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560" y="692696"/>
            <a:ext cx="1800200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4499992" y="2276872"/>
            <a:ext cx="3816424" cy="8640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縮小研究議題範圍</a:t>
            </a:r>
            <a:endParaRPr lang="en-US" altLang="zh-TW" dirty="0" smtClean="0"/>
          </a:p>
          <a:p>
            <a:r>
              <a:rPr lang="zh-TW" altLang="en-US" dirty="0" smtClean="0"/>
              <a:t>練習搜尋相關統計資料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與「家庭」相關統計資料一份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趨勢變遷資料一份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與「生活議題」相關國內統計資料一份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趨勢變遷資料一份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國際統計資料一份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國際比較資料一份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331640" y="3068960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zh-TW" altLang="en-US" dirty="0" smtClean="0"/>
              <a:t>提問與回饋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/>
          <a:lstStyle/>
          <a:p>
            <a:r>
              <a:rPr lang="zh-TW" altLang="en-US" dirty="0" smtClean="0"/>
              <a:t>找到有用資料，</a:t>
            </a:r>
            <a:endParaRPr lang="en-US" altLang="zh-TW" dirty="0" smtClean="0"/>
          </a:p>
          <a:p>
            <a:r>
              <a:rPr lang="zh-TW" altLang="en-US" dirty="0" smtClean="0"/>
              <a:t>報告完成一大半！</a:t>
            </a:r>
            <a:endParaRPr lang="en-US" altLang="zh-TW" dirty="0" smtClean="0"/>
          </a:p>
          <a:p>
            <a:r>
              <a:rPr lang="zh-TW" altLang="en-US" dirty="0" smtClean="0"/>
              <a:t>祝！發現知識新天地！！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趨勢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313" t="22280" r="16138" b="13461"/>
          <a:stretch>
            <a:fillRect/>
          </a:stretch>
        </p:blipFill>
        <p:spPr bwMode="auto">
          <a:xfrm>
            <a:off x="2051720" y="1628800"/>
            <a:ext cx="6336704" cy="47525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圓角矩形圖說文字 5"/>
          <p:cNvSpPr/>
          <p:nvPr/>
        </p:nvSpPr>
        <p:spPr>
          <a:xfrm>
            <a:off x="6156176" y="980728"/>
            <a:ext cx="1512168" cy="648072"/>
          </a:xfrm>
          <a:prstGeom prst="wedgeRoundRectCallout">
            <a:avLst>
              <a:gd name="adj1" fmla="val -36339"/>
              <a:gd name="adj2" fmla="val 10591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標題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11560" y="3356992"/>
            <a:ext cx="1512168" cy="648072"/>
          </a:xfrm>
          <a:prstGeom prst="wedgeRoundRectCallout">
            <a:avLst>
              <a:gd name="adj1" fmla="val 55141"/>
              <a:gd name="adj2" fmla="val 8420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表格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國際比較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863" t="32360" r="20863" b="13461"/>
          <a:stretch>
            <a:fillRect/>
          </a:stretch>
        </p:blipFill>
        <p:spPr bwMode="auto">
          <a:xfrm>
            <a:off x="1331640" y="2420888"/>
            <a:ext cx="6768752" cy="39331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5940152" y="1484784"/>
            <a:ext cx="1512168" cy="648072"/>
          </a:xfrm>
          <a:prstGeom prst="wedgeRoundRectCallout">
            <a:avLst>
              <a:gd name="adj1" fmla="val -36339"/>
              <a:gd name="adj2" fmla="val 10591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標題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395536" y="3284984"/>
            <a:ext cx="1512168" cy="648072"/>
          </a:xfrm>
          <a:prstGeom prst="wedgeRoundRectCallout">
            <a:avLst>
              <a:gd name="adj1" fmla="val 46613"/>
              <a:gd name="adj2" fmla="val 9867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表格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臺灣的統計資料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國家圖書館：政府統計資訊網</a:t>
            </a:r>
            <a:endParaRPr lang="en-US" altLang="zh-TW" dirty="0" smtClean="0"/>
          </a:p>
          <a:p>
            <a:r>
              <a:rPr lang="zh-TW" altLang="en-US" dirty="0" smtClean="0"/>
              <a:t>中華民國統計資訊網</a:t>
            </a:r>
            <a:endParaRPr lang="en-US" altLang="zh-TW" dirty="0" smtClean="0"/>
          </a:p>
          <a:p>
            <a:r>
              <a:rPr lang="zh-TW" altLang="en-US" dirty="0" smtClean="0"/>
              <a:t>行政院主計處</a:t>
            </a:r>
            <a:endParaRPr lang="en-US" altLang="zh-TW" dirty="0" smtClean="0"/>
          </a:p>
          <a:p>
            <a:r>
              <a:rPr lang="zh-TW" altLang="en-US" dirty="0" smtClean="0"/>
              <a:t>內政部統計處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313" t="66380" r="32675" b="13460"/>
          <a:stretch>
            <a:fillRect/>
          </a:stretch>
        </p:blipFill>
        <p:spPr bwMode="auto">
          <a:xfrm>
            <a:off x="395535" y="1772816"/>
            <a:ext cx="8249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059832" y="2564904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3568" y="2996952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2564904"/>
            <a:ext cx="1224136" cy="34563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03648" y="1340768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143</Words>
  <Application>Microsoft Office PowerPoint</Application>
  <PresentationFormat>如螢幕大小 (4:3)</PresentationFormat>
  <Paragraphs>42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全球化統計資料搜尋</vt:lpstr>
      <vt:lpstr>如何決定研究議題的範圍？</vt:lpstr>
      <vt:lpstr>今日作業規定</vt:lpstr>
      <vt:lpstr>作業格式</vt:lpstr>
      <vt:lpstr>作業格式</vt:lpstr>
      <vt:lpstr>臺灣的統計資料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國際統計資料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提問與回饋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全球化資料尋覓資源</dc:title>
  <dc:creator>User</dc:creator>
  <cp:lastModifiedBy>user</cp:lastModifiedBy>
  <cp:revision>57</cp:revision>
  <dcterms:created xsi:type="dcterms:W3CDTF">2013-09-16T10:18:12Z</dcterms:created>
  <dcterms:modified xsi:type="dcterms:W3CDTF">2014-03-25T07:09:24Z</dcterms:modified>
</cp:coreProperties>
</file>