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8" r:id="rId3"/>
    <p:sldId id="260" r:id="rId4"/>
    <p:sldId id="256" r:id="rId5"/>
    <p:sldId id="261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127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1F1CAE8C-25F5-42F3-B26B-8731CECB150B}" type="datetimeFigureOut">
              <a:rPr lang="zh-TW" altLang="en-US" smtClean="0"/>
              <a:t>2017/10/27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E843A0A6-1E9B-46D0-8241-9DB6C8CEC2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343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AE8C-25F5-42F3-B26B-8731CECB150B}" type="datetimeFigureOut">
              <a:rPr lang="zh-TW" altLang="en-US" smtClean="0"/>
              <a:t>2017/10/27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3A0A6-1E9B-46D0-8241-9DB6C8CEC2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4632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1F1CAE8C-25F5-42F3-B26B-8731CECB150B}" type="datetimeFigureOut">
              <a:rPr lang="zh-TW" altLang="en-US" smtClean="0"/>
              <a:t>2017/10/27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E843A0A6-1E9B-46D0-8241-9DB6C8CEC2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906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1F1CAE8C-25F5-42F3-B26B-8731CECB150B}" type="datetimeFigureOut">
              <a:rPr lang="zh-TW" altLang="en-US" smtClean="0"/>
              <a:t>2017/10/27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E843A0A6-1E9B-46D0-8241-9DB6C8CEC23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8571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1F1CAE8C-25F5-42F3-B26B-8731CECB150B}" type="datetimeFigureOut">
              <a:rPr lang="zh-TW" altLang="en-US" smtClean="0"/>
              <a:t>2017/10/27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E843A0A6-1E9B-46D0-8241-9DB6C8CEC2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2977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AE8C-25F5-42F3-B26B-8731CECB150B}" type="datetimeFigureOut">
              <a:rPr lang="zh-TW" altLang="en-US" smtClean="0"/>
              <a:t>2017/10/27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3A0A6-1E9B-46D0-8241-9DB6C8CEC2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3550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AE8C-25F5-42F3-B26B-8731CECB150B}" type="datetimeFigureOut">
              <a:rPr lang="zh-TW" altLang="en-US" smtClean="0"/>
              <a:t>2017/10/27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3A0A6-1E9B-46D0-8241-9DB6C8CEC2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8625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AE8C-25F5-42F3-B26B-8731CECB150B}" type="datetimeFigureOut">
              <a:rPr lang="zh-TW" altLang="en-US" smtClean="0"/>
              <a:t>2017/10/27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3A0A6-1E9B-46D0-8241-9DB6C8CEC2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9746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1F1CAE8C-25F5-42F3-B26B-8731CECB150B}" type="datetimeFigureOut">
              <a:rPr lang="zh-TW" altLang="en-US" smtClean="0"/>
              <a:t>2017/10/27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E843A0A6-1E9B-46D0-8241-9DB6C8CEC2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8319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AE8C-25F5-42F3-B26B-8731CECB150B}" type="datetimeFigureOut">
              <a:rPr lang="zh-TW" altLang="en-US" smtClean="0"/>
              <a:t>2017/10/27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3A0A6-1E9B-46D0-8241-9DB6C8CEC2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2884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1F1CAE8C-25F5-42F3-B26B-8731CECB150B}" type="datetimeFigureOut">
              <a:rPr lang="zh-TW" altLang="en-US" smtClean="0"/>
              <a:t>2017/10/27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E843A0A6-1E9B-46D0-8241-9DB6C8CEC2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0155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AE8C-25F5-42F3-B26B-8731CECB150B}" type="datetimeFigureOut">
              <a:rPr lang="zh-TW" altLang="en-US" smtClean="0"/>
              <a:t>2017/10/27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3A0A6-1E9B-46D0-8241-9DB6C8CEC2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5215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AE8C-25F5-42F3-B26B-8731CECB150B}" type="datetimeFigureOut">
              <a:rPr lang="zh-TW" altLang="en-US" smtClean="0"/>
              <a:t>2017/10/27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3A0A6-1E9B-46D0-8241-9DB6C8CEC2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2762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AE8C-25F5-42F3-B26B-8731CECB150B}" type="datetimeFigureOut">
              <a:rPr lang="zh-TW" altLang="en-US" smtClean="0"/>
              <a:t>2017/10/27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3A0A6-1E9B-46D0-8241-9DB6C8CEC2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9870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AE8C-25F5-42F3-B26B-8731CECB150B}" type="datetimeFigureOut">
              <a:rPr lang="zh-TW" altLang="en-US" smtClean="0"/>
              <a:t>2017/10/27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3A0A6-1E9B-46D0-8241-9DB6C8CEC2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624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AE8C-25F5-42F3-B26B-8731CECB150B}" type="datetimeFigureOut">
              <a:rPr lang="zh-TW" altLang="en-US" smtClean="0"/>
              <a:t>2017/10/27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3A0A6-1E9B-46D0-8241-9DB6C8CEC2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2249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AE8C-25F5-42F3-B26B-8731CECB150B}" type="datetimeFigureOut">
              <a:rPr lang="zh-TW" altLang="en-US" smtClean="0"/>
              <a:t>2017/10/27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3A0A6-1E9B-46D0-8241-9DB6C8CEC2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39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CAE8C-25F5-42F3-B26B-8731CECB150B}" type="datetimeFigureOut">
              <a:rPr lang="zh-TW" altLang="en-US" smtClean="0"/>
              <a:t>2017/10/27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3A0A6-1E9B-46D0-8241-9DB6C8CEC2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19569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oo.gl/forms/qLlrYJi9GnUqiQDt1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399" y="1803405"/>
            <a:ext cx="7590503" cy="1825096"/>
          </a:xfrm>
        </p:spPr>
        <p:txBody>
          <a:bodyPr>
            <a:normAutofit/>
          </a:bodyPr>
          <a:lstStyle/>
          <a:p>
            <a:r>
              <a:rPr lang="en-US" altLang="zh-TW" sz="54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L6 </a:t>
            </a:r>
            <a:r>
              <a:rPr lang="zh-TW" altLang="en-US" sz="54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創意思考學期末報告</a:t>
            </a:r>
            <a:endParaRPr lang="zh-TW" altLang="en-US" sz="5400" dirty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14399" y="3887840"/>
            <a:ext cx="7315200" cy="685800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家政科 鄭忍嬌</a:t>
            </a:r>
            <a:endParaRPr lang="zh-TW" altLang="en-US" sz="2800" dirty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754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4360" y="764373"/>
            <a:ext cx="7955280" cy="1293028"/>
          </a:xfrm>
        </p:spPr>
        <p:txBody>
          <a:bodyPr/>
          <a:lstStyle/>
          <a:p>
            <a:pPr algn="l"/>
            <a:r>
              <a:rPr lang="zh-TW" altLang="en-US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評分標準</a:t>
            </a:r>
            <a:endParaRPr lang="zh-TW" altLang="en-US" dirty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新梗 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10%</a:t>
            </a:r>
          </a:p>
          <a:p>
            <a:r>
              <a:rPr lang="zh-TW" altLang="en-US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繽紛 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10%</a:t>
            </a:r>
          </a:p>
          <a:p>
            <a:r>
              <a:rPr lang="zh-TW" altLang="en-US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爆表 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10%</a:t>
            </a:r>
          </a:p>
          <a:p>
            <a:r>
              <a:rPr lang="zh-TW" altLang="en-US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進步 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15%</a:t>
            </a:r>
          </a:p>
          <a:p>
            <a:r>
              <a:rPr lang="zh-TW" altLang="en-US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可行、好用 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15%</a:t>
            </a:r>
          </a:p>
          <a:p>
            <a:r>
              <a:rPr lang="zh-TW" altLang="en-US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廣用 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5%</a:t>
            </a:r>
          </a:p>
          <a:p>
            <a:r>
              <a:rPr lang="zh-TW" altLang="en-US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省資源 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5%</a:t>
            </a:r>
          </a:p>
          <a:p>
            <a:r>
              <a:rPr lang="zh-TW" altLang="en-US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流暢、聲量夠 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5%</a:t>
            </a:r>
            <a:r>
              <a:rPr lang="zh-TW" altLang="en-US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endParaRPr lang="zh-TW" altLang="en-US" sz="2800" dirty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5" name="內容版面配置區 2"/>
          <p:cNvSpPr>
            <a:spLocks noGrp="1"/>
          </p:cNvSpPr>
          <p:nvPr>
            <p:ph sz="half" idx="1"/>
          </p:nvPr>
        </p:nvSpPr>
        <p:spPr>
          <a:xfrm>
            <a:off x="4572000" y="2194560"/>
            <a:ext cx="3910579" cy="4069080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設備使用 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5%</a:t>
            </a:r>
          </a:p>
          <a:p>
            <a:r>
              <a:rPr lang="zh-TW" altLang="en-US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簡報品質 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10%</a:t>
            </a:r>
          </a:p>
          <a:p>
            <a:r>
              <a:rPr lang="zh-TW" altLang="en-US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報告魅力 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5%</a:t>
            </a:r>
          </a:p>
          <a:p>
            <a:r>
              <a:rPr lang="zh-TW" altLang="en-US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組員合作 </a:t>
            </a:r>
            <a:r>
              <a:rPr lang="en-US" altLang="zh-TW" sz="28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5% </a:t>
            </a:r>
            <a:endParaRPr lang="zh-TW" altLang="en-US" sz="2800" dirty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38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4360" y="764373"/>
            <a:ext cx="7955280" cy="1293028"/>
          </a:xfrm>
        </p:spPr>
        <p:txBody>
          <a:bodyPr/>
          <a:lstStyle/>
          <a:p>
            <a:pPr algn="l"/>
            <a:r>
              <a:rPr lang="zh-TW" altLang="en-US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評分計算</a:t>
            </a:r>
            <a:endParaRPr lang="zh-TW" altLang="en-US" dirty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各組成績 </a:t>
            </a:r>
            <a:endParaRPr lang="en-US" altLang="zh-TW" sz="3600" dirty="0" smtClean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>
              <a:buNone/>
            </a:pPr>
            <a:endParaRPr lang="en-US" altLang="zh-TW" sz="3600" dirty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= </a:t>
            </a:r>
            <a:r>
              <a:rPr lang="zh-TW" altLang="en-US" sz="36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學生平均 * </a:t>
            </a:r>
            <a:r>
              <a:rPr lang="en-US" altLang="zh-TW" sz="36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60% + </a:t>
            </a:r>
            <a:r>
              <a:rPr lang="zh-TW" altLang="en-US" sz="36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教師 * </a:t>
            </a:r>
            <a:r>
              <a:rPr lang="en-US" altLang="zh-TW" sz="3600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40%</a:t>
            </a:r>
            <a:endParaRPr lang="zh-TW" altLang="en-US" sz="3600" dirty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246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01.calm9.com/qrcode/2017-10/B8O2MS1MH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187" y="2630801"/>
            <a:ext cx="3421625" cy="3421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639097" y="764373"/>
            <a:ext cx="7910543" cy="1293028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華康儷中黑" panose="020B0509000000000000" pitchFamily="49" charset="-120"/>
                <a:ea typeface="華康儷中黑" panose="020B0509000000000000" pitchFamily="49" charset="-120"/>
              </a:rPr>
              <a:t>期末報告評分表單</a:t>
            </a:r>
            <a:endParaRPr lang="zh-TW" altLang="en-US" dirty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4447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9935" y="764373"/>
            <a:ext cx="7959705" cy="1293028"/>
          </a:xfrm>
        </p:spPr>
        <p:txBody>
          <a:bodyPr>
            <a:normAutofit/>
          </a:bodyPr>
          <a:lstStyle/>
          <a:p>
            <a:r>
              <a:rPr lang="en-US" altLang="zh-TW" sz="2400" dirty="0">
                <a:hlinkClick r:id="rId2"/>
              </a:rPr>
              <a:t>https://goo.gl/forms/qLlrYJi9GnUqiQDt1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7457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飛機雲">
  <a:themeElements>
    <a:clrScheme name="飛機雲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飛機雲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飛機雲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TM04033937[[fn=飛機雲]]</Template>
  <TotalTime>40</TotalTime>
  <Words>87</Words>
  <Application>Microsoft Office PowerPoint</Application>
  <PresentationFormat>如螢幕大小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華康儷中黑</vt:lpstr>
      <vt:lpstr>新細明體</vt:lpstr>
      <vt:lpstr>Arial</vt:lpstr>
      <vt:lpstr>Century Gothic</vt:lpstr>
      <vt:lpstr>飛機雲</vt:lpstr>
      <vt:lpstr>L6 創意思考學期末報告</vt:lpstr>
      <vt:lpstr>評分標準</vt:lpstr>
      <vt:lpstr>評分計算</vt:lpstr>
      <vt:lpstr>期末報告評分表單</vt:lpstr>
      <vt:lpstr>https://goo.gl/forms/qLlrYJi9GnUqiQDt1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創意思考學期末報告評分表單</dc:title>
  <dc:creator>User</dc:creator>
  <cp:lastModifiedBy>User</cp:lastModifiedBy>
  <cp:revision>7</cp:revision>
  <dcterms:created xsi:type="dcterms:W3CDTF">2017-10-26T17:30:20Z</dcterms:created>
  <dcterms:modified xsi:type="dcterms:W3CDTF">2017-10-27T02:38:13Z</dcterms:modified>
</cp:coreProperties>
</file>