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63" r:id="rId9"/>
    <p:sldId id="259" r:id="rId10"/>
    <p:sldId id="262" r:id="rId11"/>
    <p:sldId id="264" r:id="rId12"/>
    <p:sldId id="272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A251C56-E1CA-4A93-A555-B4A031AF8CC7}">
          <p14:sldIdLst>
            <p14:sldId id="256"/>
            <p14:sldId id="257"/>
            <p14:sldId id="273"/>
            <p14:sldId id="274"/>
            <p14:sldId id="275"/>
            <p14:sldId id="276"/>
            <p14:sldId id="277"/>
            <p14:sldId id="263"/>
            <p14:sldId id="259"/>
            <p14:sldId id="262"/>
            <p14:sldId id="26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 snapToGrid="0">
      <p:cViewPr>
        <p:scale>
          <a:sx n="50" d="100"/>
          <a:sy n="50" d="100"/>
        </p:scale>
        <p:origin x="730" y="1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D9C6-767C-498B-8840-A17487CEC693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6777-2C66-4584-8DAC-274391B99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5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6777-2C66-4584-8DAC-274391B99D6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8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5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2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7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3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40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24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85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65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6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77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E8C-1CA0-423E-9E85-35FEEEAB5572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A26-11D9-418D-B652-3D863B079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07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jdk9-downloads-3848520.html" TargetMode="External"/><Relationship Id="rId2" Type="http://schemas.openxmlformats.org/officeDocument/2006/relationships/hyperlink" Target="http://www.oracle.com/technetwork/java/javase/downloa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tibame.com/?p=2068" TargetMode="External"/><Relationship Id="rId5" Type="http://schemas.openxmlformats.org/officeDocument/2006/relationships/hyperlink" Target="https://www.pcsetting.com/devtools/35" TargetMode="External"/><Relationship Id="rId4" Type="http://schemas.openxmlformats.org/officeDocument/2006/relationships/hyperlink" Target="http://www.oracle.com/technetwork/java/javase/downloads/jdk8-downloads-213315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acle.com/technetwork/java/javase/downloa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JAVA JDK</a:t>
            </a:r>
            <a:r>
              <a:rPr lang="zh-TW" altLang="en-US" dirty="0" smtClean="0"/>
              <a:t>下載及安裝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臺北市立</a:t>
            </a:r>
            <a:r>
              <a:rPr lang="zh-TW" altLang="en-US" dirty="0" smtClean="0"/>
              <a:t>大學 </a:t>
            </a:r>
            <a:r>
              <a:rPr lang="zh-TW" altLang="en-US" dirty="0" smtClean="0">
                <a:hlinkClick r:id="rId2" tooltip="資訊科學系(含碩士班)"/>
              </a:rPr>
              <a:t>資訊科學</a:t>
            </a:r>
            <a:r>
              <a:rPr lang="zh-TW" altLang="en-US" dirty="0">
                <a:hlinkClick r:id="rId2" tooltip="資訊科學系(含碩士班)"/>
              </a:rPr>
              <a:t>系</a:t>
            </a:r>
            <a:r>
              <a:rPr lang="en-US" altLang="zh-TW" dirty="0">
                <a:hlinkClick r:id="rId2" tooltip="資訊科學系(含碩士班)"/>
              </a:rPr>
              <a:t>(</a:t>
            </a:r>
            <a:r>
              <a:rPr lang="zh-TW" altLang="en-US" dirty="0">
                <a:hlinkClick r:id="rId2" tooltip="資訊科學系(含碩士班)"/>
              </a:rPr>
              <a:t>含碩士班</a:t>
            </a:r>
            <a:r>
              <a:rPr lang="en-US" altLang="zh-TW" dirty="0" smtClean="0">
                <a:hlinkClick r:id="rId2" tooltip="資訊科學系(含碩士班)"/>
              </a:rPr>
              <a:t>)</a:t>
            </a:r>
            <a:endParaRPr lang="en-US" altLang="zh-TW" dirty="0" smtClean="0"/>
          </a:p>
          <a:p>
            <a:r>
              <a:rPr lang="zh-TW" altLang="en-US" dirty="0" smtClean="0"/>
              <a:t>賴阿福</a:t>
            </a:r>
            <a:endParaRPr lang="en-US" altLang="zh-TW" dirty="0" smtClean="0"/>
          </a:p>
          <a:p>
            <a:r>
              <a:rPr lang="en-US" altLang="zh-TW" dirty="0" smtClean="0"/>
              <a:t>laiahfur@gmail.com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46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PATH </a:t>
            </a:r>
            <a:r>
              <a:rPr lang="zh-TW" altLang="en-US" dirty="0"/>
              <a:t>環境</a:t>
            </a:r>
            <a:r>
              <a:rPr lang="zh-TW" altLang="en-US" dirty="0" smtClean="0"/>
              <a:t>變數有何用途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環境</a:t>
            </a:r>
            <a:r>
              <a:rPr lang="zh-TW" altLang="en-US" dirty="0"/>
              <a:t>變數中比較重要的是 </a:t>
            </a:r>
            <a:r>
              <a:rPr lang="en-US" altLang="zh-TW" dirty="0"/>
              <a:t>PATH</a:t>
            </a:r>
            <a:r>
              <a:rPr lang="zh-TW" altLang="en-US" dirty="0"/>
              <a:t>，它代表著「系統要到哪些</a:t>
            </a:r>
            <a:r>
              <a:rPr lang="zh-TW" altLang="en-US" dirty="0" smtClean="0"/>
              <a:t>路徑下找到執行</a:t>
            </a:r>
            <a:r>
              <a:rPr lang="zh-TW" altLang="en-US" dirty="0"/>
              <a:t>檔」，換言之，</a:t>
            </a:r>
            <a:r>
              <a:rPr lang="en-US" altLang="zh-TW" dirty="0"/>
              <a:t>PATH </a:t>
            </a:r>
            <a:r>
              <a:rPr lang="zh-TW" altLang="en-US" dirty="0"/>
              <a:t>環境變數中有</a:t>
            </a:r>
            <a:r>
              <a:rPr lang="en-US" altLang="zh-TW" dirty="0"/>
              <a:t>JAVAC</a:t>
            </a:r>
            <a:r>
              <a:rPr lang="zh-TW" altLang="en-US" dirty="0"/>
              <a:t>路徑，不用切到該路徑就可執行</a:t>
            </a:r>
            <a:r>
              <a:rPr lang="en-US" altLang="zh-TW" dirty="0"/>
              <a:t>JAVAC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en-US" altLang="zh-TW" dirty="0" smtClean="0"/>
              <a:t>JAVA</a:t>
            </a:r>
            <a:r>
              <a:rPr lang="zh-TW" altLang="en-US" smtClean="0"/>
              <a:t>來源程式子目錄下即可</a:t>
            </a:r>
            <a:r>
              <a:rPr lang="zh-TW" altLang="en-US" dirty="0"/>
              <a:t>執行</a:t>
            </a:r>
            <a:r>
              <a:rPr lang="en-US" altLang="zh-TW" dirty="0"/>
              <a:t>JAVAC</a:t>
            </a:r>
            <a:endParaRPr lang="zh-TW" altLang="en-US" dirty="0"/>
          </a:p>
          <a:p>
            <a:r>
              <a:rPr lang="zh-TW" altLang="en-US" dirty="0"/>
              <a:t>使用指令 </a:t>
            </a:r>
            <a:r>
              <a:rPr lang="en-US" altLang="zh-TW" dirty="0"/>
              <a:t>echo %PATH% :</a:t>
            </a:r>
            <a:r>
              <a:rPr lang="zh-TW" altLang="en-US" dirty="0"/>
              <a:t>將 </a:t>
            </a:r>
            <a:r>
              <a:rPr lang="en-US" altLang="zh-TW" dirty="0"/>
              <a:t>PATH </a:t>
            </a:r>
            <a:r>
              <a:rPr lang="zh-TW" altLang="en-US" dirty="0"/>
              <a:t>環境變數顯示出來，可發現內容全部是路徑，每個路徑之間用分號 </a:t>
            </a:r>
            <a:r>
              <a:rPr lang="en-US" altLang="zh-TW" dirty="0"/>
              <a:t>;</a:t>
            </a:r>
            <a:r>
              <a:rPr lang="zh-TW" altLang="en-US" dirty="0"/>
              <a:t>分 隔。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48" y="4326255"/>
            <a:ext cx="6448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compile </a:t>
            </a:r>
            <a:r>
              <a:rPr lang="en-US" altLang="zh-TW" dirty="0"/>
              <a:t>your first program?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942975"/>
            <a:ext cx="6155132" cy="34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65" y="2650807"/>
            <a:ext cx="67627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019550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07" y="1168717"/>
            <a:ext cx="5000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>
            <a:endCxn id="4101" idx="1"/>
          </p:cNvCxnSpPr>
          <p:nvPr/>
        </p:nvCxnSpPr>
        <p:spPr>
          <a:xfrm flipV="1">
            <a:off x="3855720" y="1830705"/>
            <a:ext cx="2757487" cy="1247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10500360" y="1965960"/>
            <a:ext cx="152400" cy="3307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06240" y="3810000"/>
            <a:ext cx="132588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92780" y="2910840"/>
            <a:ext cx="132588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476422" y="1663065"/>
            <a:ext cx="1846898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736931" y="5105400"/>
            <a:ext cx="132588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69620" y="1158240"/>
            <a:ext cx="308610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75260" y="4666178"/>
            <a:ext cx="245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進入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cmd</a:t>
            </a:r>
            <a:r>
              <a:rPr lang="zh-TW" altLang="en-US" dirty="0" smtClean="0"/>
              <a:t>編譯程式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command line</a:t>
            </a:r>
            <a:r>
              <a:rPr lang="zh-TW" altLang="en-US" dirty="0" smtClean="0"/>
              <a:t>環境</a:t>
            </a:r>
            <a:endParaRPr lang="en-US" altLang="zh-TW" dirty="0" smtClean="0"/>
          </a:p>
          <a:p>
            <a:r>
              <a:rPr lang="en-US" altLang="zh-TW" dirty="0" smtClean="0"/>
              <a:t>(MS</a:t>
            </a:r>
            <a:r>
              <a:rPr lang="zh-TW" altLang="en-US" dirty="0" smtClean="0"/>
              <a:t> </a:t>
            </a:r>
            <a:r>
              <a:rPr lang="en-US" altLang="zh-TW" dirty="0" smtClean="0"/>
              <a:t>DOS)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576560" y="3151554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查</a:t>
            </a:r>
            <a:r>
              <a:rPr lang="zh-TW" altLang="en-US" dirty="0" smtClean="0"/>
              <a:t>看結果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產出</a:t>
            </a:r>
            <a:r>
              <a:rPr lang="en-US" altLang="zh-TW" dirty="0" smtClean="0">
                <a:solidFill>
                  <a:srgbClr val="FF0000"/>
                </a:solidFill>
              </a:rPr>
              <a:t>.class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開始練習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INSTALL</a:t>
            </a:r>
          </a:p>
          <a:p>
            <a:r>
              <a:rPr lang="en-US" altLang="zh-TW" dirty="0" smtClean="0"/>
              <a:t>CHECK RESULT AFTER 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19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0" y="19748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JDK? </a:t>
            </a:r>
            <a:r>
              <a:rPr lang="zh-TW" altLang="en-US" dirty="0" smtClean="0"/>
              <a:t>下載</a:t>
            </a:r>
            <a:r>
              <a:rPr lang="en-US" altLang="zh-TW" dirty="0"/>
              <a:t>JDK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9422" y="1620570"/>
            <a:ext cx="10349836" cy="45563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JDK: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JAVA </a:t>
            </a:r>
            <a:r>
              <a:rPr lang="en-US" altLang="zh-TW" u="sng" dirty="0" smtClean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EVELOPMENT </a:t>
            </a:r>
            <a:r>
              <a:rPr lang="en-US" altLang="zh-TW" u="sng" dirty="0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</a:rPr>
              <a:t>IT</a:t>
            </a:r>
          </a:p>
          <a:p>
            <a:pPr lvl="1"/>
            <a:r>
              <a:rPr lang="zh-TW" altLang="en-US" dirty="0" smtClean="0"/>
              <a:t>工具箱</a:t>
            </a:r>
            <a:r>
              <a:rPr lang="zh-TW" altLang="en-US" dirty="0"/>
              <a:t>軟體</a:t>
            </a:r>
            <a:r>
              <a:rPr lang="en-US" altLang="zh-TW" dirty="0" smtClean="0"/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發展及執行環境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free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下載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b="1" dirty="0" smtClean="0"/>
              <a:t>Java </a:t>
            </a:r>
            <a:r>
              <a:rPr lang="en-US" altLang="zh-TW" b="1" dirty="0"/>
              <a:t>SE Development </a:t>
            </a:r>
            <a:r>
              <a:rPr lang="en-US" altLang="zh-TW" b="1" dirty="0" smtClean="0"/>
              <a:t>Kit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8 </a:t>
            </a:r>
            <a:r>
              <a:rPr lang="zh-TW" altLang="en-US" b="1" dirty="0" smtClean="0"/>
              <a:t>或</a:t>
            </a:r>
            <a:r>
              <a:rPr lang="en-US" altLang="zh-TW" b="1" dirty="0" smtClean="0"/>
              <a:t> </a:t>
            </a:r>
            <a:r>
              <a:rPr lang="en-US" altLang="zh-TW" b="1" dirty="0"/>
              <a:t>9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www.oracle.com/technetwork/java/javase/downloads/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www.oracle.com/technetwork/java/javase/downloads/jdk</a:t>
            </a:r>
            <a:r>
              <a:rPr lang="en-US" altLang="zh-TW" dirty="0" smtClean="0">
                <a:solidFill>
                  <a:srgbClr val="FF0000"/>
                </a:solidFill>
                <a:hlinkClick r:id="rId3"/>
              </a:rPr>
              <a:t>9</a:t>
            </a:r>
            <a:r>
              <a:rPr lang="en-US" altLang="zh-TW" dirty="0" smtClean="0">
                <a:hlinkClick r:id="rId3"/>
              </a:rPr>
              <a:t>-downloads-3848520.html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www.oracle.com/technetwork/java/javase/downloads/jdk8-downloads-2133151.html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教學網站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dirty="0"/>
              <a:t>windows</a:t>
            </a:r>
          </a:p>
          <a:p>
            <a:pPr lvl="1"/>
            <a:r>
              <a:rPr lang="en-US" altLang="zh-TW" dirty="0">
                <a:hlinkClick r:id="rId5"/>
              </a:rPr>
              <a:t>https://www.pcsetting.com/devtools/35</a:t>
            </a:r>
            <a:endParaRPr lang="en-US" altLang="zh-TW" dirty="0"/>
          </a:p>
          <a:p>
            <a:r>
              <a:rPr lang="en-US" altLang="zh-TW" dirty="0"/>
              <a:t>mac</a:t>
            </a:r>
          </a:p>
          <a:p>
            <a:pPr lvl="1"/>
            <a:r>
              <a:rPr lang="en-US" altLang="zh-TW" dirty="0">
                <a:hlinkClick r:id="rId6"/>
              </a:rPr>
              <a:t>http://blog.tibame.com/?p=2068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582886" y="2612571"/>
            <a:ext cx="2862943" cy="544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060371" y="2667000"/>
            <a:ext cx="3548743" cy="892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http://www.oracle.com/technetwork/java/javase/downloads/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28" y="2431501"/>
            <a:ext cx="6158527" cy="4165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91000" y="4288971"/>
            <a:ext cx="1110343" cy="10559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626612" y="6068785"/>
            <a:ext cx="1110343" cy="5279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388429" y="4539343"/>
            <a:ext cx="3494314" cy="62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7736955" y="5551714"/>
            <a:ext cx="1124016" cy="76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013371" y="5344885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Click for download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34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85" y="342899"/>
            <a:ext cx="11255829" cy="1325563"/>
          </a:xfrm>
        </p:spPr>
        <p:txBody>
          <a:bodyPr/>
          <a:lstStyle/>
          <a:p>
            <a:r>
              <a:rPr lang="en-US" altLang="zh-TW" b="1" dirty="0" smtClean="0"/>
              <a:t>Step 2: Java </a:t>
            </a:r>
            <a:r>
              <a:rPr lang="en-US" altLang="zh-TW" b="1" dirty="0"/>
              <a:t>SE Development Kit </a:t>
            </a:r>
            <a:r>
              <a:rPr lang="en-US" altLang="zh-TW" b="1" dirty="0" smtClean="0"/>
              <a:t>9.0.4 </a:t>
            </a:r>
            <a:r>
              <a:rPr lang="en-US" altLang="zh-TW" b="1" dirty="0" smtClean="0">
                <a:solidFill>
                  <a:srgbClr val="FF0000"/>
                </a:solidFill>
              </a:rPr>
              <a:t>for windows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7757"/>
            <a:ext cx="6256108" cy="47020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09" y="3511435"/>
            <a:ext cx="5137018" cy="16483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73829" y="5159828"/>
            <a:ext cx="1458685" cy="2177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332514" y="4844143"/>
            <a:ext cx="2002972" cy="42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256109" y="4735285"/>
            <a:ext cx="4803777" cy="2177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1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Click dk-9.0.4_windows-x64_bin.exe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439885"/>
            <a:ext cx="10515600" cy="2737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25625"/>
            <a:ext cx="1257300" cy="1352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9" y="1530575"/>
            <a:ext cx="4713165" cy="35569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74" y="3002641"/>
            <a:ext cx="5062593" cy="3855359"/>
          </a:xfrm>
          <a:prstGeom prst="rect">
            <a:avLst/>
          </a:prstGeom>
        </p:spPr>
      </p:pic>
      <p:sp>
        <p:nvSpPr>
          <p:cNvPr id="7" name="燕尾形向右箭號 6"/>
          <p:cNvSpPr/>
          <p:nvPr/>
        </p:nvSpPr>
        <p:spPr>
          <a:xfrm>
            <a:off x="1924050" y="2536371"/>
            <a:ext cx="394607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603490" y="4709547"/>
            <a:ext cx="522514" cy="4789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9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" y="1292969"/>
            <a:ext cx="6119132" cy="46485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32" y="2934899"/>
            <a:ext cx="5209170" cy="3923101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6096000" y="5376861"/>
            <a:ext cx="861332" cy="6034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3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942" y="0"/>
            <a:ext cx="10515600" cy="1010837"/>
          </a:xfrm>
        </p:spPr>
        <p:txBody>
          <a:bodyPr/>
          <a:lstStyle/>
          <a:p>
            <a:r>
              <a:rPr lang="zh-TW" altLang="en-US" dirty="0" smtClean="0"/>
              <a:t>安裝完成，檢查檔案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4341" y="1010837"/>
            <a:ext cx="5562602" cy="3695020"/>
          </a:xfrm>
        </p:spPr>
        <p:txBody>
          <a:bodyPr/>
          <a:lstStyle/>
          <a:p>
            <a:r>
              <a:rPr lang="en-US" altLang="zh-TW" dirty="0"/>
              <a:t>C:\Program </a:t>
            </a:r>
            <a:r>
              <a:rPr lang="en-US" altLang="zh-TW" dirty="0" smtClean="0"/>
              <a:t>Files\Java\jdk-9.0.4\bin</a:t>
            </a:r>
          </a:p>
          <a:p>
            <a:pPr lvl="1"/>
            <a:r>
              <a:rPr lang="en-US" altLang="zh-TW" dirty="0" smtClean="0"/>
              <a:t>Javac.exe</a:t>
            </a:r>
          </a:p>
          <a:p>
            <a:pPr lvl="1"/>
            <a:r>
              <a:rPr lang="en-US" altLang="zh-TW" dirty="0" smtClean="0"/>
              <a:t>Java.exe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766"/>
            <a:ext cx="6204176" cy="46822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09" y="2858347"/>
            <a:ext cx="5312065" cy="2961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7343" y="4354286"/>
            <a:ext cx="3505199" cy="26125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87343" y="4866757"/>
            <a:ext cx="3505199" cy="16244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5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0" y="0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200" dirty="0" smtClean="0"/>
              <a:t>檢查</a:t>
            </a:r>
            <a:r>
              <a:rPr lang="zh-TW" altLang="en-US" sz="3200" dirty="0" smtClean="0">
                <a:solidFill>
                  <a:srgbClr val="FF0000"/>
                </a:solidFill>
              </a:rPr>
              <a:t>安裝後發展及執行環境程式</a:t>
            </a:r>
            <a:r>
              <a:rPr lang="en-US" altLang="zh-TW" sz="3200" dirty="0" smtClean="0">
                <a:solidFill>
                  <a:srgbClr val="FF0000"/>
                </a:solidFill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1247775"/>
            <a:ext cx="3581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009775"/>
            <a:ext cx="3581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85" y="3467100"/>
            <a:ext cx="2800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880360" y="3280410"/>
            <a:ext cx="1920240" cy="37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20937675">
            <a:off x="7833360" y="5012054"/>
            <a:ext cx="1678305" cy="15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24127" y="7024007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244" y="3755344"/>
            <a:ext cx="4552950" cy="2800350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 rot="2605929" flipV="1">
            <a:off x="5199410" y="4380640"/>
            <a:ext cx="1773072" cy="1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94" y="46152"/>
            <a:ext cx="4263434" cy="2704192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V="1">
            <a:off x="10134600" y="2750344"/>
            <a:ext cx="160020" cy="1984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9165771" y="1524000"/>
            <a:ext cx="1393372" cy="4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9165771" y="2057135"/>
            <a:ext cx="1393372" cy="4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6872" y="105806"/>
            <a:ext cx="3403838" cy="128089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新增</a:t>
            </a:r>
            <a:r>
              <a:rPr lang="en-US" altLang="zh-TW" sz="2400" b="1" u="sng" dirty="0" smtClean="0"/>
              <a:t>PATH</a:t>
            </a:r>
            <a:r>
              <a:rPr lang="zh-TW" altLang="en-US" sz="2400" dirty="0" smtClean="0">
                <a:solidFill>
                  <a:srgbClr val="FF0000"/>
                </a:solidFill>
              </a:rPr>
              <a:t>環境</a:t>
            </a:r>
            <a:r>
              <a:rPr lang="zh-TW" altLang="en-US" sz="2400" dirty="0">
                <a:solidFill>
                  <a:srgbClr val="FF0000"/>
                </a:solidFill>
              </a:rPr>
              <a:t>變數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3455" y="983511"/>
            <a:ext cx="3738545" cy="23484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949"/>
            <a:ext cx="4589318" cy="34342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5320"/>
            <a:ext cx="3784575" cy="31876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745" y="106066"/>
            <a:ext cx="3897151" cy="52730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726459" y="5486529"/>
            <a:ext cx="50292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;</a:t>
            </a:r>
            <a:r>
              <a:rPr lang="en-US" altLang="zh-TW" sz="1600" dirty="0" smtClean="0"/>
              <a:t>C</a:t>
            </a:r>
            <a:r>
              <a:rPr lang="en-US" altLang="zh-TW" sz="1600" dirty="0"/>
              <a:t>:\Program </a:t>
            </a:r>
            <a:r>
              <a:rPr lang="en-US" altLang="zh-TW" sz="1600" dirty="0" smtClean="0"/>
              <a:t>Files\Java\jdk1.8.0_144\bin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2987749" y="861237"/>
            <a:ext cx="669851" cy="24454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38224" y="4901609"/>
            <a:ext cx="669851" cy="24454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124562" y="3019647"/>
            <a:ext cx="2860489" cy="1913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726459" y="3785320"/>
            <a:ext cx="669851" cy="24454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68394" y="4657060"/>
            <a:ext cx="1833615" cy="24454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076397" y="1801640"/>
            <a:ext cx="1880597" cy="2291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842805" y="6006341"/>
            <a:ext cx="50292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;</a:t>
            </a:r>
            <a:r>
              <a:rPr lang="en-US" altLang="zh-TW" sz="1600" dirty="0"/>
              <a:t> C:\Program Files\Java\jdk-9.0.4\bin</a:t>
            </a:r>
            <a:endParaRPr lang="zh-TW" altLang="en-US" sz="1600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7185201" y="4901609"/>
            <a:ext cx="413028" cy="58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554806" y="4847920"/>
            <a:ext cx="506578" cy="1158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354717" y="6334368"/>
            <a:ext cx="310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Java SE Development Kit 9.0.4 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407623" y="5115721"/>
            <a:ext cx="269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Java SE Development Kit </a:t>
            </a:r>
            <a:r>
              <a:rPr lang="en-US" altLang="zh-TW" b="1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96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258</Words>
  <Application>Microsoft Office PowerPoint</Application>
  <PresentationFormat>寬螢幕</PresentationFormat>
  <Paragraphs>47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JAVA JDK下載及安裝</vt:lpstr>
      <vt:lpstr>JDK? 下載JDK</vt:lpstr>
      <vt:lpstr>Step 1</vt:lpstr>
      <vt:lpstr>Step 2: Java SE Development Kit 9.0.4 for windows</vt:lpstr>
      <vt:lpstr>Click dk-9.0.4_windows-x64_bin.exe</vt:lpstr>
      <vt:lpstr>PowerPoint 簡報</vt:lpstr>
      <vt:lpstr>安裝完成，檢查檔案</vt:lpstr>
      <vt:lpstr>檢查安裝後發展及執行環境程式 </vt:lpstr>
      <vt:lpstr>新增PATH環境變數</vt:lpstr>
      <vt:lpstr>PATH 環境變數有何用途?</vt:lpstr>
      <vt:lpstr>How to compile your first program?</vt:lpstr>
      <vt:lpstr>開始練習!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JAVA_JDK下載及安裝</dc:title>
  <dc:creator>Guest</dc:creator>
  <cp:lastModifiedBy>user</cp:lastModifiedBy>
  <cp:revision>58</cp:revision>
  <dcterms:created xsi:type="dcterms:W3CDTF">2017-08-24T11:06:59Z</dcterms:created>
  <dcterms:modified xsi:type="dcterms:W3CDTF">2018-03-01T15:40:12Z</dcterms:modified>
</cp:coreProperties>
</file>